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7.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4.xml" ContentType="application/vnd.openxmlformats-officedocument.theme+xml"/>
  <Override PartName="/ppt/theme/theme1.xml" ContentType="application/vnd.openxmlformats-officedocument.theme+xml"/>
  <Override PartName="/ppt/theme/theme2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3.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6.xml" ContentType="application/vnd.openxmlformats-officedocument.theme+xml"/>
  <Override PartName="/ppt/theme/theme2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708" r:id="rId3"/>
    <p:sldMasterId id="2147483726" r:id="rId4"/>
    <p:sldMasterId id="2147483744" r:id="rId5"/>
    <p:sldMasterId id="2147483915" r:id="rId6"/>
    <p:sldMasterId id="2147483688" r:id="rId7"/>
    <p:sldMasterId id="2147483767" r:id="rId8"/>
    <p:sldMasterId id="2147483775" r:id="rId9"/>
    <p:sldMasterId id="2147483759" r:id="rId10"/>
    <p:sldMasterId id="2147483798" r:id="rId11"/>
    <p:sldMasterId id="2147483806" r:id="rId12"/>
    <p:sldMasterId id="2147483790" r:id="rId13"/>
    <p:sldMasterId id="2147483907" r:id="rId14"/>
    <p:sldMasterId id="2147483899" r:id="rId15"/>
    <p:sldMasterId id="2147483822" r:id="rId16"/>
    <p:sldMasterId id="2147483830" r:id="rId17"/>
    <p:sldMasterId id="2147483814" r:id="rId18"/>
    <p:sldMasterId id="2147483846" r:id="rId19"/>
    <p:sldMasterId id="2147483854" r:id="rId20"/>
    <p:sldMasterId id="2147483862" r:id="rId21"/>
    <p:sldMasterId id="2147483870" r:id="rId22"/>
    <p:sldMasterId id="2147483878" r:id="rId23"/>
    <p:sldMasterId id="2147483886" r:id="rId24"/>
    <p:sldMasterId id="2147483894" r:id="rId25"/>
  </p:sldMasterIdLst>
  <p:notesMasterIdLst>
    <p:notesMasterId r:id="rId44"/>
  </p:notesMasterIdLst>
  <p:sldIdLst>
    <p:sldId id="256"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3" r:id="rId39"/>
    <p:sldId id="274" r:id="rId40"/>
    <p:sldId id="270" r:id="rId41"/>
    <p:sldId id="271" r:id="rId42"/>
    <p:sldId id="2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p:restoredTop sz="94716"/>
  </p:normalViewPr>
  <p:slideViewPr>
    <p:cSldViewPr snapToGrid="0" snapToObjects="1">
      <p:cViewPr varScale="1">
        <p:scale>
          <a:sx n="64" d="100"/>
          <a:sy n="64" d="100"/>
        </p:scale>
        <p:origin x="972"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customXml" Target="../customXml/item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848097-D202-4C2A-B940-3F6A7B3203AA}" type="doc">
      <dgm:prSet loTypeId="urn:microsoft.com/office/officeart/2005/8/layout/cycle8" loCatId="cycle" qsTypeId="urn:microsoft.com/office/officeart/2005/8/quickstyle/simple1" qsCatId="simple" csTypeId="urn:microsoft.com/office/officeart/2005/8/colors/colorful1" csCatId="colorful" phldr="1"/>
      <dgm:spPr/>
    </dgm:pt>
    <dgm:pt modelId="{F0932067-8348-4BC4-B7F9-C77D9D34AD30}">
      <dgm:prSet phldrT="[Text]"/>
      <dgm:spPr>
        <a:solidFill>
          <a:srgbClr val="FFC000"/>
        </a:solidFill>
      </dgm:spPr>
      <dgm:t>
        <a:bodyPr/>
        <a:lstStyle/>
        <a:p>
          <a:r>
            <a:rPr lang="en-US" b="1" dirty="0">
              <a:solidFill>
                <a:schemeClr val="tx1"/>
              </a:solidFill>
            </a:rPr>
            <a:t>Age</a:t>
          </a:r>
        </a:p>
      </dgm:t>
    </dgm:pt>
    <dgm:pt modelId="{3330283C-BBDF-4CB4-A64C-58C6575D5325}" type="parTrans" cxnId="{947EF32A-E974-4778-B5D4-0AE9B2420AB1}">
      <dgm:prSet/>
      <dgm:spPr/>
      <dgm:t>
        <a:bodyPr/>
        <a:lstStyle/>
        <a:p>
          <a:endParaRPr lang="en-US"/>
        </a:p>
      </dgm:t>
    </dgm:pt>
    <dgm:pt modelId="{2FC8F2BC-42B7-419C-85AF-1F0A1C43266E}" type="sibTrans" cxnId="{947EF32A-E974-4778-B5D4-0AE9B2420AB1}">
      <dgm:prSet/>
      <dgm:spPr/>
      <dgm:t>
        <a:bodyPr/>
        <a:lstStyle/>
        <a:p>
          <a:endParaRPr lang="en-US"/>
        </a:p>
      </dgm:t>
    </dgm:pt>
    <dgm:pt modelId="{91FE9D26-18EB-4EB0-8EA2-1B15CC461892}">
      <dgm:prSet phldrT="[Text]"/>
      <dgm:spPr>
        <a:solidFill>
          <a:srgbClr val="00B050"/>
        </a:solidFill>
      </dgm:spPr>
      <dgm:t>
        <a:bodyPr/>
        <a:lstStyle/>
        <a:p>
          <a:r>
            <a:rPr lang="en-US" b="1" dirty="0">
              <a:solidFill>
                <a:schemeClr val="tx1"/>
              </a:solidFill>
            </a:rPr>
            <a:t>Gender</a:t>
          </a:r>
        </a:p>
      </dgm:t>
    </dgm:pt>
    <dgm:pt modelId="{0FC4D18F-5C69-45A0-95E6-4D7C6DC15F08}" type="parTrans" cxnId="{FC294B1D-67C3-4C96-8AE6-B90F15AA3E77}">
      <dgm:prSet/>
      <dgm:spPr/>
      <dgm:t>
        <a:bodyPr/>
        <a:lstStyle/>
        <a:p>
          <a:endParaRPr lang="en-US"/>
        </a:p>
      </dgm:t>
    </dgm:pt>
    <dgm:pt modelId="{55568EC1-AE96-471F-953E-054D089D800F}" type="sibTrans" cxnId="{FC294B1D-67C3-4C96-8AE6-B90F15AA3E77}">
      <dgm:prSet/>
      <dgm:spPr/>
      <dgm:t>
        <a:bodyPr/>
        <a:lstStyle/>
        <a:p>
          <a:endParaRPr lang="en-US"/>
        </a:p>
      </dgm:t>
    </dgm:pt>
    <dgm:pt modelId="{8438F8D3-88F1-4EF4-AEE5-356A1E90D5A1}">
      <dgm:prSet phldrT="[Text]"/>
      <dgm:spPr>
        <a:solidFill>
          <a:schemeClr val="accent1">
            <a:lumMod val="75000"/>
          </a:schemeClr>
        </a:solidFill>
      </dgm:spPr>
      <dgm:t>
        <a:bodyPr/>
        <a:lstStyle/>
        <a:p>
          <a:r>
            <a:rPr lang="en-US" b="1" dirty="0">
              <a:solidFill>
                <a:schemeClr val="tx1"/>
              </a:solidFill>
            </a:rPr>
            <a:t>Family</a:t>
          </a:r>
        </a:p>
      </dgm:t>
    </dgm:pt>
    <dgm:pt modelId="{0CEE0F5F-2C03-46F4-B8D5-2B269CE77465}" type="parTrans" cxnId="{90284A46-26FD-4F60-A11D-B7B3350AF4F4}">
      <dgm:prSet/>
      <dgm:spPr/>
      <dgm:t>
        <a:bodyPr/>
        <a:lstStyle/>
        <a:p>
          <a:endParaRPr lang="en-US"/>
        </a:p>
      </dgm:t>
    </dgm:pt>
    <dgm:pt modelId="{4384834A-345F-49DF-B9B2-C25A4CA193FE}" type="sibTrans" cxnId="{90284A46-26FD-4F60-A11D-B7B3350AF4F4}">
      <dgm:prSet/>
      <dgm:spPr/>
      <dgm:t>
        <a:bodyPr/>
        <a:lstStyle/>
        <a:p>
          <a:endParaRPr lang="en-US"/>
        </a:p>
      </dgm:t>
    </dgm:pt>
    <dgm:pt modelId="{D28B92E9-E257-471D-8D48-7E089E68510E}">
      <dgm:prSet/>
      <dgm:spPr>
        <a:solidFill>
          <a:srgbClr val="7030A0"/>
        </a:solidFill>
      </dgm:spPr>
      <dgm:t>
        <a:bodyPr/>
        <a:lstStyle/>
        <a:p>
          <a:r>
            <a:rPr lang="en-US" b="1" dirty="0">
              <a:solidFill>
                <a:schemeClr val="tx1"/>
              </a:solidFill>
            </a:rPr>
            <a:t>Ability</a:t>
          </a:r>
        </a:p>
      </dgm:t>
    </dgm:pt>
    <dgm:pt modelId="{91A5AC7F-531C-4FC3-A4AD-CF5DE2597EFE}" type="parTrans" cxnId="{F1556D42-1B5C-4DCB-81A7-701E6CB0E704}">
      <dgm:prSet/>
      <dgm:spPr/>
      <dgm:t>
        <a:bodyPr/>
        <a:lstStyle/>
        <a:p>
          <a:endParaRPr lang="en-US"/>
        </a:p>
      </dgm:t>
    </dgm:pt>
    <dgm:pt modelId="{FFDB1759-5CE4-44E4-9443-8634CF719B54}" type="sibTrans" cxnId="{F1556D42-1B5C-4DCB-81A7-701E6CB0E704}">
      <dgm:prSet/>
      <dgm:spPr/>
      <dgm:t>
        <a:bodyPr/>
        <a:lstStyle/>
        <a:p>
          <a:endParaRPr lang="en-US"/>
        </a:p>
      </dgm:t>
    </dgm:pt>
    <dgm:pt modelId="{5C49A41C-75A2-4BBF-A616-C77A74EA29A6}">
      <dgm:prSet/>
      <dgm:spPr>
        <a:solidFill>
          <a:srgbClr val="C00000"/>
        </a:solidFill>
      </dgm:spPr>
      <dgm:t>
        <a:bodyPr/>
        <a:lstStyle/>
        <a:p>
          <a:r>
            <a:rPr lang="en-US" b="1" dirty="0">
              <a:solidFill>
                <a:schemeClr val="tx1"/>
              </a:solidFill>
            </a:rPr>
            <a:t>Ethnicity</a:t>
          </a:r>
        </a:p>
      </dgm:t>
    </dgm:pt>
    <dgm:pt modelId="{4F7A38A6-AEFD-4E90-A5B8-E14049A438F3}" type="parTrans" cxnId="{931F2A2D-36A7-4C6E-A8D0-F2C1DA2B9217}">
      <dgm:prSet/>
      <dgm:spPr/>
      <dgm:t>
        <a:bodyPr/>
        <a:lstStyle/>
        <a:p>
          <a:endParaRPr lang="en-US"/>
        </a:p>
      </dgm:t>
    </dgm:pt>
    <dgm:pt modelId="{43619F85-BA16-4E98-AC66-34224320EE30}" type="sibTrans" cxnId="{931F2A2D-36A7-4C6E-A8D0-F2C1DA2B9217}">
      <dgm:prSet/>
      <dgm:spPr/>
      <dgm:t>
        <a:bodyPr/>
        <a:lstStyle/>
        <a:p>
          <a:endParaRPr lang="en-US"/>
        </a:p>
      </dgm:t>
    </dgm:pt>
    <dgm:pt modelId="{45C16418-3CBD-4185-B449-D4E0F17A428D}">
      <dgm:prSet/>
      <dgm:spPr>
        <a:solidFill>
          <a:srgbClr val="F85810"/>
        </a:solidFill>
      </dgm:spPr>
      <dgm:t>
        <a:bodyPr/>
        <a:lstStyle/>
        <a:p>
          <a:r>
            <a:rPr lang="en-US" b="1" dirty="0">
              <a:solidFill>
                <a:schemeClr val="tx1"/>
              </a:solidFill>
            </a:rPr>
            <a:t>Sexuality</a:t>
          </a:r>
        </a:p>
      </dgm:t>
    </dgm:pt>
    <dgm:pt modelId="{1EAF0ABE-FA0E-4B5A-BB9C-FDAD263C7DBD}" type="parTrans" cxnId="{30B05055-47F8-4FB4-9B87-92E9B161DB6E}">
      <dgm:prSet/>
      <dgm:spPr/>
      <dgm:t>
        <a:bodyPr/>
        <a:lstStyle/>
        <a:p>
          <a:endParaRPr lang="en-US"/>
        </a:p>
      </dgm:t>
    </dgm:pt>
    <dgm:pt modelId="{F68ACE50-7ADF-4063-80D5-7585895F3584}" type="sibTrans" cxnId="{30B05055-47F8-4FB4-9B87-92E9B161DB6E}">
      <dgm:prSet/>
      <dgm:spPr/>
      <dgm:t>
        <a:bodyPr/>
        <a:lstStyle/>
        <a:p>
          <a:endParaRPr lang="en-US"/>
        </a:p>
      </dgm:t>
    </dgm:pt>
    <dgm:pt modelId="{44014059-16EF-4738-8168-E62F2EE162D6}">
      <dgm:prSet/>
      <dgm:spPr>
        <a:solidFill>
          <a:srgbClr val="A42C96"/>
        </a:solidFill>
      </dgm:spPr>
      <dgm:t>
        <a:bodyPr/>
        <a:lstStyle/>
        <a:p>
          <a:r>
            <a:rPr lang="en-US" b="1" dirty="0">
              <a:solidFill>
                <a:schemeClr val="tx1"/>
              </a:solidFill>
            </a:rPr>
            <a:t>Faith</a:t>
          </a:r>
        </a:p>
      </dgm:t>
    </dgm:pt>
    <dgm:pt modelId="{3D637FC2-A7AC-4631-9FD1-D580250B9AF0}" type="parTrans" cxnId="{884963EC-7C65-4A4C-ABBE-2D48E8009A5B}">
      <dgm:prSet/>
      <dgm:spPr/>
      <dgm:t>
        <a:bodyPr/>
        <a:lstStyle/>
        <a:p>
          <a:endParaRPr lang="en-US"/>
        </a:p>
      </dgm:t>
    </dgm:pt>
    <dgm:pt modelId="{B38438C8-AE7B-4760-8B5E-2ACE77ACFD9F}" type="sibTrans" cxnId="{884963EC-7C65-4A4C-ABBE-2D48E8009A5B}">
      <dgm:prSet/>
      <dgm:spPr/>
      <dgm:t>
        <a:bodyPr/>
        <a:lstStyle/>
        <a:p>
          <a:endParaRPr lang="en-US"/>
        </a:p>
      </dgm:t>
    </dgm:pt>
    <dgm:pt modelId="{C0D79EF6-70C0-4106-A345-C42B607CCC8A}" type="pres">
      <dgm:prSet presAssocID="{55848097-D202-4C2A-B940-3F6A7B3203AA}" presName="compositeShape" presStyleCnt="0">
        <dgm:presLayoutVars>
          <dgm:chMax val="7"/>
          <dgm:dir/>
          <dgm:resizeHandles val="exact"/>
        </dgm:presLayoutVars>
      </dgm:prSet>
      <dgm:spPr/>
    </dgm:pt>
    <dgm:pt modelId="{3322E1DD-A598-4E5F-89EF-CEB1AFCF96A5}" type="pres">
      <dgm:prSet presAssocID="{55848097-D202-4C2A-B940-3F6A7B3203AA}" presName="wedge1" presStyleLbl="node1" presStyleIdx="0" presStyleCnt="7"/>
      <dgm:spPr/>
    </dgm:pt>
    <dgm:pt modelId="{DECCCB69-31CF-4D1D-A7A1-BFD46F78B7D2}" type="pres">
      <dgm:prSet presAssocID="{55848097-D202-4C2A-B940-3F6A7B3203AA}" presName="dummy1a" presStyleCnt="0"/>
      <dgm:spPr/>
    </dgm:pt>
    <dgm:pt modelId="{A6265CEC-AAE7-4C9E-801C-97458C06CE03}" type="pres">
      <dgm:prSet presAssocID="{55848097-D202-4C2A-B940-3F6A7B3203AA}" presName="dummy1b" presStyleCnt="0"/>
      <dgm:spPr/>
    </dgm:pt>
    <dgm:pt modelId="{104A6842-7C96-4DFF-A660-AB713FC64175}" type="pres">
      <dgm:prSet presAssocID="{55848097-D202-4C2A-B940-3F6A7B3203AA}" presName="wedge1Tx" presStyleLbl="node1" presStyleIdx="0" presStyleCnt="7">
        <dgm:presLayoutVars>
          <dgm:chMax val="0"/>
          <dgm:chPref val="0"/>
          <dgm:bulletEnabled val="1"/>
        </dgm:presLayoutVars>
      </dgm:prSet>
      <dgm:spPr/>
    </dgm:pt>
    <dgm:pt modelId="{D28D630F-FE37-49B6-87FD-96F5D1EA5052}" type="pres">
      <dgm:prSet presAssocID="{55848097-D202-4C2A-B940-3F6A7B3203AA}" presName="wedge2" presStyleLbl="node1" presStyleIdx="1" presStyleCnt="7"/>
      <dgm:spPr/>
    </dgm:pt>
    <dgm:pt modelId="{7008B6BD-FC5E-4A43-AD27-988801575BF5}" type="pres">
      <dgm:prSet presAssocID="{55848097-D202-4C2A-B940-3F6A7B3203AA}" presName="dummy2a" presStyleCnt="0"/>
      <dgm:spPr/>
    </dgm:pt>
    <dgm:pt modelId="{E4EA186A-10D4-4774-B3B4-3B4698EE2D80}" type="pres">
      <dgm:prSet presAssocID="{55848097-D202-4C2A-B940-3F6A7B3203AA}" presName="dummy2b" presStyleCnt="0"/>
      <dgm:spPr/>
    </dgm:pt>
    <dgm:pt modelId="{E1417E00-7B14-44A8-B9E7-9EAF49922856}" type="pres">
      <dgm:prSet presAssocID="{55848097-D202-4C2A-B940-3F6A7B3203AA}" presName="wedge2Tx" presStyleLbl="node1" presStyleIdx="1" presStyleCnt="7">
        <dgm:presLayoutVars>
          <dgm:chMax val="0"/>
          <dgm:chPref val="0"/>
          <dgm:bulletEnabled val="1"/>
        </dgm:presLayoutVars>
      </dgm:prSet>
      <dgm:spPr/>
    </dgm:pt>
    <dgm:pt modelId="{7B9F3186-377D-4CC6-A35B-498FFF75ECEA}" type="pres">
      <dgm:prSet presAssocID="{55848097-D202-4C2A-B940-3F6A7B3203AA}" presName="wedge3" presStyleLbl="node1" presStyleIdx="2" presStyleCnt="7"/>
      <dgm:spPr/>
    </dgm:pt>
    <dgm:pt modelId="{87A74448-0196-4014-AE9E-5E7505891B64}" type="pres">
      <dgm:prSet presAssocID="{55848097-D202-4C2A-B940-3F6A7B3203AA}" presName="dummy3a" presStyleCnt="0"/>
      <dgm:spPr/>
    </dgm:pt>
    <dgm:pt modelId="{E1E575A7-9237-4D8C-9197-0523BC6CBE9C}" type="pres">
      <dgm:prSet presAssocID="{55848097-D202-4C2A-B940-3F6A7B3203AA}" presName="dummy3b" presStyleCnt="0"/>
      <dgm:spPr/>
    </dgm:pt>
    <dgm:pt modelId="{8313A6B9-93EE-4E0C-8944-085ED87B9544}" type="pres">
      <dgm:prSet presAssocID="{55848097-D202-4C2A-B940-3F6A7B3203AA}" presName="wedge3Tx" presStyleLbl="node1" presStyleIdx="2" presStyleCnt="7">
        <dgm:presLayoutVars>
          <dgm:chMax val="0"/>
          <dgm:chPref val="0"/>
          <dgm:bulletEnabled val="1"/>
        </dgm:presLayoutVars>
      </dgm:prSet>
      <dgm:spPr/>
    </dgm:pt>
    <dgm:pt modelId="{3564E58D-D946-4159-A620-7F243F081153}" type="pres">
      <dgm:prSet presAssocID="{55848097-D202-4C2A-B940-3F6A7B3203AA}" presName="wedge4" presStyleLbl="node1" presStyleIdx="3" presStyleCnt="7" custLinFactNeighborX="377" custLinFactNeighborY="-566"/>
      <dgm:spPr/>
    </dgm:pt>
    <dgm:pt modelId="{1EA0132A-C673-479E-9387-6A768C62A1DE}" type="pres">
      <dgm:prSet presAssocID="{55848097-D202-4C2A-B940-3F6A7B3203AA}" presName="dummy4a" presStyleCnt="0"/>
      <dgm:spPr/>
    </dgm:pt>
    <dgm:pt modelId="{3DE1C7F6-98B5-4178-9E04-05283E50451B}" type="pres">
      <dgm:prSet presAssocID="{55848097-D202-4C2A-B940-3F6A7B3203AA}" presName="dummy4b" presStyleCnt="0"/>
      <dgm:spPr/>
    </dgm:pt>
    <dgm:pt modelId="{7D5E8975-0E3A-414C-90EA-4A95517608F0}" type="pres">
      <dgm:prSet presAssocID="{55848097-D202-4C2A-B940-3F6A7B3203AA}" presName="wedge4Tx" presStyleLbl="node1" presStyleIdx="3" presStyleCnt="7">
        <dgm:presLayoutVars>
          <dgm:chMax val="0"/>
          <dgm:chPref val="0"/>
          <dgm:bulletEnabled val="1"/>
        </dgm:presLayoutVars>
      </dgm:prSet>
      <dgm:spPr/>
    </dgm:pt>
    <dgm:pt modelId="{7B7975C2-BEED-46AF-8CAF-8F642FEFB68D}" type="pres">
      <dgm:prSet presAssocID="{55848097-D202-4C2A-B940-3F6A7B3203AA}" presName="wedge5" presStyleLbl="node1" presStyleIdx="4" presStyleCnt="7"/>
      <dgm:spPr/>
    </dgm:pt>
    <dgm:pt modelId="{4A81ED5C-BFED-4EF9-AB48-4823C722CA20}" type="pres">
      <dgm:prSet presAssocID="{55848097-D202-4C2A-B940-3F6A7B3203AA}" presName="dummy5a" presStyleCnt="0"/>
      <dgm:spPr/>
    </dgm:pt>
    <dgm:pt modelId="{D3E62AB5-E1DA-4C01-BACB-1F22FEB459EC}" type="pres">
      <dgm:prSet presAssocID="{55848097-D202-4C2A-B940-3F6A7B3203AA}" presName="dummy5b" presStyleCnt="0"/>
      <dgm:spPr/>
    </dgm:pt>
    <dgm:pt modelId="{FD415379-1F55-4986-A900-C37BFEF79C21}" type="pres">
      <dgm:prSet presAssocID="{55848097-D202-4C2A-B940-3F6A7B3203AA}" presName="wedge5Tx" presStyleLbl="node1" presStyleIdx="4" presStyleCnt="7">
        <dgm:presLayoutVars>
          <dgm:chMax val="0"/>
          <dgm:chPref val="0"/>
          <dgm:bulletEnabled val="1"/>
        </dgm:presLayoutVars>
      </dgm:prSet>
      <dgm:spPr/>
    </dgm:pt>
    <dgm:pt modelId="{B9AE28DD-4168-44DA-94F7-7129D80ABE25}" type="pres">
      <dgm:prSet presAssocID="{55848097-D202-4C2A-B940-3F6A7B3203AA}" presName="wedge6" presStyleLbl="node1" presStyleIdx="5" presStyleCnt="7"/>
      <dgm:spPr/>
    </dgm:pt>
    <dgm:pt modelId="{8B8478C2-A680-4882-A40F-CF2C80458386}" type="pres">
      <dgm:prSet presAssocID="{55848097-D202-4C2A-B940-3F6A7B3203AA}" presName="dummy6a" presStyleCnt="0"/>
      <dgm:spPr/>
    </dgm:pt>
    <dgm:pt modelId="{CB3E8D6D-43FF-4351-B312-B808E7939FEF}" type="pres">
      <dgm:prSet presAssocID="{55848097-D202-4C2A-B940-3F6A7B3203AA}" presName="dummy6b" presStyleCnt="0"/>
      <dgm:spPr/>
    </dgm:pt>
    <dgm:pt modelId="{40749ABF-9FE3-49BD-A2BF-7957B342CC65}" type="pres">
      <dgm:prSet presAssocID="{55848097-D202-4C2A-B940-3F6A7B3203AA}" presName="wedge6Tx" presStyleLbl="node1" presStyleIdx="5" presStyleCnt="7">
        <dgm:presLayoutVars>
          <dgm:chMax val="0"/>
          <dgm:chPref val="0"/>
          <dgm:bulletEnabled val="1"/>
        </dgm:presLayoutVars>
      </dgm:prSet>
      <dgm:spPr/>
    </dgm:pt>
    <dgm:pt modelId="{B5336B70-D163-4ADF-9FF5-23E358677F29}" type="pres">
      <dgm:prSet presAssocID="{55848097-D202-4C2A-B940-3F6A7B3203AA}" presName="wedge7" presStyleLbl="node1" presStyleIdx="6" presStyleCnt="7"/>
      <dgm:spPr/>
    </dgm:pt>
    <dgm:pt modelId="{98682C4C-00BF-4C71-9CAC-9EDDC3FB0695}" type="pres">
      <dgm:prSet presAssocID="{55848097-D202-4C2A-B940-3F6A7B3203AA}" presName="dummy7a" presStyleCnt="0"/>
      <dgm:spPr/>
    </dgm:pt>
    <dgm:pt modelId="{0B4E8578-11BF-44A8-8E62-1E6D58A0CBB0}" type="pres">
      <dgm:prSet presAssocID="{55848097-D202-4C2A-B940-3F6A7B3203AA}" presName="dummy7b" presStyleCnt="0"/>
      <dgm:spPr/>
    </dgm:pt>
    <dgm:pt modelId="{C47C22B4-A7C5-4F68-94A4-3FFE27FA31FA}" type="pres">
      <dgm:prSet presAssocID="{55848097-D202-4C2A-B940-3F6A7B3203AA}" presName="wedge7Tx" presStyleLbl="node1" presStyleIdx="6" presStyleCnt="7">
        <dgm:presLayoutVars>
          <dgm:chMax val="0"/>
          <dgm:chPref val="0"/>
          <dgm:bulletEnabled val="1"/>
        </dgm:presLayoutVars>
      </dgm:prSet>
      <dgm:spPr/>
    </dgm:pt>
    <dgm:pt modelId="{9C458FC1-182B-41A0-A3F2-4355C4AC0136}" type="pres">
      <dgm:prSet presAssocID="{2FC8F2BC-42B7-419C-85AF-1F0A1C43266E}" presName="arrowWedge1" presStyleLbl="fgSibTrans2D1" presStyleIdx="0" presStyleCnt="7"/>
      <dgm:spPr>
        <a:solidFill>
          <a:schemeClr val="bg1">
            <a:lumMod val="65000"/>
          </a:schemeClr>
        </a:solidFill>
      </dgm:spPr>
    </dgm:pt>
    <dgm:pt modelId="{1E689CCC-2F2B-4491-B770-6B4C1BA54D4C}" type="pres">
      <dgm:prSet presAssocID="{55568EC1-AE96-471F-953E-054D089D800F}" presName="arrowWedge2" presStyleLbl="fgSibTrans2D1" presStyleIdx="1" presStyleCnt="7"/>
      <dgm:spPr/>
    </dgm:pt>
    <dgm:pt modelId="{A935F75B-8690-4545-9657-25319EBEB64B}" type="pres">
      <dgm:prSet presAssocID="{4384834A-345F-49DF-B9B2-C25A4CA193FE}" presName="arrowWedge3" presStyleLbl="fgSibTrans2D1" presStyleIdx="2" presStyleCnt="7"/>
      <dgm:spPr>
        <a:solidFill>
          <a:schemeClr val="bg1">
            <a:lumMod val="65000"/>
          </a:schemeClr>
        </a:solidFill>
      </dgm:spPr>
    </dgm:pt>
    <dgm:pt modelId="{CFC2D766-FF57-44E7-ACAF-0B33074F6CD7}" type="pres">
      <dgm:prSet presAssocID="{FFDB1759-5CE4-44E4-9443-8634CF719B54}" presName="arrowWedge4" presStyleLbl="fgSibTrans2D1" presStyleIdx="3" presStyleCnt="7"/>
      <dgm:spPr>
        <a:solidFill>
          <a:schemeClr val="bg1">
            <a:lumMod val="65000"/>
          </a:schemeClr>
        </a:solidFill>
      </dgm:spPr>
    </dgm:pt>
    <dgm:pt modelId="{A5B2F103-BB9E-43D9-A63B-46ABA36F6C7E}" type="pres">
      <dgm:prSet presAssocID="{B38438C8-AE7B-4760-8B5E-2ACE77ACFD9F}" presName="arrowWedge5" presStyleLbl="fgSibTrans2D1" presStyleIdx="4" presStyleCnt="7"/>
      <dgm:spPr>
        <a:solidFill>
          <a:schemeClr val="bg1">
            <a:lumMod val="65000"/>
          </a:schemeClr>
        </a:solidFill>
      </dgm:spPr>
    </dgm:pt>
    <dgm:pt modelId="{2B8C0295-8C07-495D-9677-BEF23F9F0D36}" type="pres">
      <dgm:prSet presAssocID="{43619F85-BA16-4E98-AC66-34224320EE30}" presName="arrowWedge6" presStyleLbl="fgSibTrans2D1" presStyleIdx="5" presStyleCnt="7"/>
      <dgm:spPr>
        <a:solidFill>
          <a:schemeClr val="bg1">
            <a:lumMod val="65000"/>
          </a:schemeClr>
        </a:solidFill>
      </dgm:spPr>
    </dgm:pt>
    <dgm:pt modelId="{2B65BDEB-5DBB-4444-8570-8D71C569B7E6}" type="pres">
      <dgm:prSet presAssocID="{F68ACE50-7ADF-4063-80D5-7585895F3584}" presName="arrowWedge7" presStyleLbl="fgSibTrans2D1" presStyleIdx="6" presStyleCnt="7"/>
      <dgm:spPr/>
    </dgm:pt>
  </dgm:ptLst>
  <dgm:cxnLst>
    <dgm:cxn modelId="{A0817108-3FC1-4AB6-913C-CCCF5C656553}" type="presOf" srcId="{F0932067-8348-4BC4-B7F9-C77D9D34AD30}" destId="{3322E1DD-A598-4E5F-89EF-CEB1AFCF96A5}" srcOrd="0" destOrd="0" presId="urn:microsoft.com/office/officeart/2005/8/layout/cycle8"/>
    <dgm:cxn modelId="{E9FA9A1B-EE11-44EA-AE5C-6CE715D76E4A}" type="presOf" srcId="{91FE9D26-18EB-4EB0-8EA2-1B15CC461892}" destId="{E1417E00-7B14-44A8-B9E7-9EAF49922856}" srcOrd="1" destOrd="0" presId="urn:microsoft.com/office/officeart/2005/8/layout/cycle8"/>
    <dgm:cxn modelId="{C817481D-F2DD-4683-A3C1-DE70B1062F55}" type="presOf" srcId="{44014059-16EF-4738-8168-E62F2EE162D6}" destId="{7B7975C2-BEED-46AF-8CAF-8F642FEFB68D}" srcOrd="0" destOrd="0" presId="urn:microsoft.com/office/officeart/2005/8/layout/cycle8"/>
    <dgm:cxn modelId="{FC294B1D-67C3-4C96-8AE6-B90F15AA3E77}" srcId="{55848097-D202-4C2A-B940-3F6A7B3203AA}" destId="{91FE9D26-18EB-4EB0-8EA2-1B15CC461892}" srcOrd="1" destOrd="0" parTransId="{0FC4D18F-5C69-45A0-95E6-4D7C6DC15F08}" sibTransId="{55568EC1-AE96-471F-953E-054D089D800F}"/>
    <dgm:cxn modelId="{2A8DE024-3D68-4336-9FBA-E18390D34C56}" type="presOf" srcId="{44014059-16EF-4738-8168-E62F2EE162D6}" destId="{FD415379-1F55-4986-A900-C37BFEF79C21}" srcOrd="1" destOrd="0" presId="urn:microsoft.com/office/officeart/2005/8/layout/cycle8"/>
    <dgm:cxn modelId="{947EF32A-E974-4778-B5D4-0AE9B2420AB1}" srcId="{55848097-D202-4C2A-B940-3F6A7B3203AA}" destId="{F0932067-8348-4BC4-B7F9-C77D9D34AD30}" srcOrd="0" destOrd="0" parTransId="{3330283C-BBDF-4CB4-A64C-58C6575D5325}" sibTransId="{2FC8F2BC-42B7-419C-85AF-1F0A1C43266E}"/>
    <dgm:cxn modelId="{931F2A2D-36A7-4C6E-A8D0-F2C1DA2B9217}" srcId="{55848097-D202-4C2A-B940-3F6A7B3203AA}" destId="{5C49A41C-75A2-4BBF-A616-C77A74EA29A6}" srcOrd="5" destOrd="0" parTransId="{4F7A38A6-AEFD-4E90-A5B8-E14049A438F3}" sibTransId="{43619F85-BA16-4E98-AC66-34224320EE30}"/>
    <dgm:cxn modelId="{BD92AF31-ECBA-4585-B45C-81E08EC181C7}" type="presOf" srcId="{D28B92E9-E257-471D-8D48-7E089E68510E}" destId="{7D5E8975-0E3A-414C-90EA-4A95517608F0}" srcOrd="1" destOrd="0" presId="urn:microsoft.com/office/officeart/2005/8/layout/cycle8"/>
    <dgm:cxn modelId="{2B4C5E34-ED27-40E8-AF7D-BC6814D5719F}" type="presOf" srcId="{8438F8D3-88F1-4EF4-AEE5-356A1E90D5A1}" destId="{7B9F3186-377D-4CC6-A35B-498FFF75ECEA}" srcOrd="0" destOrd="0" presId="urn:microsoft.com/office/officeart/2005/8/layout/cycle8"/>
    <dgm:cxn modelId="{2B375D3E-15E0-432A-A60E-318FEC0539B6}" type="presOf" srcId="{8438F8D3-88F1-4EF4-AEE5-356A1E90D5A1}" destId="{8313A6B9-93EE-4E0C-8944-085ED87B9544}" srcOrd="1" destOrd="0" presId="urn:microsoft.com/office/officeart/2005/8/layout/cycle8"/>
    <dgm:cxn modelId="{F1556D42-1B5C-4DCB-81A7-701E6CB0E704}" srcId="{55848097-D202-4C2A-B940-3F6A7B3203AA}" destId="{D28B92E9-E257-471D-8D48-7E089E68510E}" srcOrd="3" destOrd="0" parTransId="{91A5AC7F-531C-4FC3-A4AD-CF5DE2597EFE}" sibTransId="{FFDB1759-5CE4-44E4-9443-8634CF719B54}"/>
    <dgm:cxn modelId="{90284A46-26FD-4F60-A11D-B7B3350AF4F4}" srcId="{55848097-D202-4C2A-B940-3F6A7B3203AA}" destId="{8438F8D3-88F1-4EF4-AEE5-356A1E90D5A1}" srcOrd="2" destOrd="0" parTransId="{0CEE0F5F-2C03-46F4-B8D5-2B269CE77465}" sibTransId="{4384834A-345F-49DF-B9B2-C25A4CA193FE}"/>
    <dgm:cxn modelId="{201C8870-1F22-4D71-85A4-5EDC87715C7C}" type="presOf" srcId="{55848097-D202-4C2A-B940-3F6A7B3203AA}" destId="{C0D79EF6-70C0-4106-A345-C42B607CCC8A}" srcOrd="0" destOrd="0" presId="urn:microsoft.com/office/officeart/2005/8/layout/cycle8"/>
    <dgm:cxn modelId="{30B05055-47F8-4FB4-9B87-92E9B161DB6E}" srcId="{55848097-D202-4C2A-B940-3F6A7B3203AA}" destId="{45C16418-3CBD-4185-B449-D4E0F17A428D}" srcOrd="6" destOrd="0" parTransId="{1EAF0ABE-FA0E-4B5A-BB9C-FDAD263C7DBD}" sibTransId="{F68ACE50-7ADF-4063-80D5-7585895F3584}"/>
    <dgm:cxn modelId="{EF620176-EC4F-4617-826B-D4FBEEA8055A}" type="presOf" srcId="{F0932067-8348-4BC4-B7F9-C77D9D34AD30}" destId="{104A6842-7C96-4DFF-A660-AB713FC64175}" srcOrd="1" destOrd="0" presId="urn:microsoft.com/office/officeart/2005/8/layout/cycle8"/>
    <dgm:cxn modelId="{2BDA187F-4611-4971-922E-E7BF59608C7E}" type="presOf" srcId="{D28B92E9-E257-471D-8D48-7E089E68510E}" destId="{3564E58D-D946-4159-A620-7F243F081153}" srcOrd="0" destOrd="0" presId="urn:microsoft.com/office/officeart/2005/8/layout/cycle8"/>
    <dgm:cxn modelId="{FF6CB692-5113-4BB5-A025-483EC665FA5B}" type="presOf" srcId="{91FE9D26-18EB-4EB0-8EA2-1B15CC461892}" destId="{D28D630F-FE37-49B6-87FD-96F5D1EA5052}" srcOrd="0" destOrd="0" presId="urn:microsoft.com/office/officeart/2005/8/layout/cycle8"/>
    <dgm:cxn modelId="{12CCC896-9CDB-40EA-B0DE-CA2DBEEC9AC2}" type="presOf" srcId="{45C16418-3CBD-4185-B449-D4E0F17A428D}" destId="{C47C22B4-A7C5-4F68-94A4-3FFE27FA31FA}" srcOrd="1" destOrd="0" presId="urn:microsoft.com/office/officeart/2005/8/layout/cycle8"/>
    <dgm:cxn modelId="{6C92C89C-83FD-4634-BDA5-3A8332D3CB83}" type="presOf" srcId="{5C49A41C-75A2-4BBF-A616-C77A74EA29A6}" destId="{B9AE28DD-4168-44DA-94F7-7129D80ABE25}" srcOrd="0" destOrd="0" presId="urn:microsoft.com/office/officeart/2005/8/layout/cycle8"/>
    <dgm:cxn modelId="{07E5F8E5-A25B-4A8E-BF4A-E10B8B4E7035}" type="presOf" srcId="{45C16418-3CBD-4185-B449-D4E0F17A428D}" destId="{B5336B70-D163-4ADF-9FF5-23E358677F29}" srcOrd="0" destOrd="0" presId="urn:microsoft.com/office/officeart/2005/8/layout/cycle8"/>
    <dgm:cxn modelId="{884963EC-7C65-4A4C-ABBE-2D48E8009A5B}" srcId="{55848097-D202-4C2A-B940-3F6A7B3203AA}" destId="{44014059-16EF-4738-8168-E62F2EE162D6}" srcOrd="4" destOrd="0" parTransId="{3D637FC2-A7AC-4631-9FD1-D580250B9AF0}" sibTransId="{B38438C8-AE7B-4760-8B5E-2ACE77ACFD9F}"/>
    <dgm:cxn modelId="{EE689BFA-F018-4FAD-9935-E4F273AC0847}" type="presOf" srcId="{5C49A41C-75A2-4BBF-A616-C77A74EA29A6}" destId="{40749ABF-9FE3-49BD-A2BF-7957B342CC65}" srcOrd="1" destOrd="0" presId="urn:microsoft.com/office/officeart/2005/8/layout/cycle8"/>
    <dgm:cxn modelId="{9E7A024F-33F7-4766-AE2B-AC365D26A54F}" type="presParOf" srcId="{C0D79EF6-70C0-4106-A345-C42B607CCC8A}" destId="{3322E1DD-A598-4E5F-89EF-CEB1AFCF96A5}" srcOrd="0" destOrd="0" presId="urn:microsoft.com/office/officeart/2005/8/layout/cycle8"/>
    <dgm:cxn modelId="{3F5A6E5E-FB2F-498D-9EBA-6E0DB6019AD4}" type="presParOf" srcId="{C0D79EF6-70C0-4106-A345-C42B607CCC8A}" destId="{DECCCB69-31CF-4D1D-A7A1-BFD46F78B7D2}" srcOrd="1" destOrd="0" presId="urn:microsoft.com/office/officeart/2005/8/layout/cycle8"/>
    <dgm:cxn modelId="{F8A5232A-BB41-4381-A0C6-98C65A2E60D6}" type="presParOf" srcId="{C0D79EF6-70C0-4106-A345-C42B607CCC8A}" destId="{A6265CEC-AAE7-4C9E-801C-97458C06CE03}" srcOrd="2" destOrd="0" presId="urn:microsoft.com/office/officeart/2005/8/layout/cycle8"/>
    <dgm:cxn modelId="{DBD3DFAE-2498-4875-8486-1E2E3983E090}" type="presParOf" srcId="{C0D79EF6-70C0-4106-A345-C42B607CCC8A}" destId="{104A6842-7C96-4DFF-A660-AB713FC64175}" srcOrd="3" destOrd="0" presId="urn:microsoft.com/office/officeart/2005/8/layout/cycle8"/>
    <dgm:cxn modelId="{6883B095-3A00-4E21-A591-8F59196C73E3}" type="presParOf" srcId="{C0D79EF6-70C0-4106-A345-C42B607CCC8A}" destId="{D28D630F-FE37-49B6-87FD-96F5D1EA5052}" srcOrd="4" destOrd="0" presId="urn:microsoft.com/office/officeart/2005/8/layout/cycle8"/>
    <dgm:cxn modelId="{94819102-8BA1-42BC-99D2-B39B66EDB7A0}" type="presParOf" srcId="{C0D79EF6-70C0-4106-A345-C42B607CCC8A}" destId="{7008B6BD-FC5E-4A43-AD27-988801575BF5}" srcOrd="5" destOrd="0" presId="urn:microsoft.com/office/officeart/2005/8/layout/cycle8"/>
    <dgm:cxn modelId="{17D8A823-B7B9-42FE-9759-C97443490C3D}" type="presParOf" srcId="{C0D79EF6-70C0-4106-A345-C42B607CCC8A}" destId="{E4EA186A-10D4-4774-B3B4-3B4698EE2D80}" srcOrd="6" destOrd="0" presId="urn:microsoft.com/office/officeart/2005/8/layout/cycle8"/>
    <dgm:cxn modelId="{A65B39D0-DE42-4CDB-83C9-FF95C029CE67}" type="presParOf" srcId="{C0D79EF6-70C0-4106-A345-C42B607CCC8A}" destId="{E1417E00-7B14-44A8-B9E7-9EAF49922856}" srcOrd="7" destOrd="0" presId="urn:microsoft.com/office/officeart/2005/8/layout/cycle8"/>
    <dgm:cxn modelId="{FEC48C86-7EAD-4B88-87FC-DF8554EFCE33}" type="presParOf" srcId="{C0D79EF6-70C0-4106-A345-C42B607CCC8A}" destId="{7B9F3186-377D-4CC6-A35B-498FFF75ECEA}" srcOrd="8" destOrd="0" presId="urn:microsoft.com/office/officeart/2005/8/layout/cycle8"/>
    <dgm:cxn modelId="{996B5B05-604C-4FB0-AD3D-674ACB94EB18}" type="presParOf" srcId="{C0D79EF6-70C0-4106-A345-C42B607CCC8A}" destId="{87A74448-0196-4014-AE9E-5E7505891B64}" srcOrd="9" destOrd="0" presId="urn:microsoft.com/office/officeart/2005/8/layout/cycle8"/>
    <dgm:cxn modelId="{39B49137-2BCF-4BBF-9234-236C1829B546}" type="presParOf" srcId="{C0D79EF6-70C0-4106-A345-C42B607CCC8A}" destId="{E1E575A7-9237-4D8C-9197-0523BC6CBE9C}" srcOrd="10" destOrd="0" presId="urn:microsoft.com/office/officeart/2005/8/layout/cycle8"/>
    <dgm:cxn modelId="{CF0B12E8-D8C0-47B0-90AB-8D0A40DFB6BD}" type="presParOf" srcId="{C0D79EF6-70C0-4106-A345-C42B607CCC8A}" destId="{8313A6B9-93EE-4E0C-8944-085ED87B9544}" srcOrd="11" destOrd="0" presId="urn:microsoft.com/office/officeart/2005/8/layout/cycle8"/>
    <dgm:cxn modelId="{3BA5005E-B483-45D5-B6E3-1E6DFE701DA4}" type="presParOf" srcId="{C0D79EF6-70C0-4106-A345-C42B607CCC8A}" destId="{3564E58D-D946-4159-A620-7F243F081153}" srcOrd="12" destOrd="0" presId="urn:microsoft.com/office/officeart/2005/8/layout/cycle8"/>
    <dgm:cxn modelId="{1C29AD22-E152-449E-9E32-7A05CE08E90E}" type="presParOf" srcId="{C0D79EF6-70C0-4106-A345-C42B607CCC8A}" destId="{1EA0132A-C673-479E-9387-6A768C62A1DE}" srcOrd="13" destOrd="0" presId="urn:microsoft.com/office/officeart/2005/8/layout/cycle8"/>
    <dgm:cxn modelId="{A507466C-9A2B-4788-B2CF-08D34AD716D0}" type="presParOf" srcId="{C0D79EF6-70C0-4106-A345-C42B607CCC8A}" destId="{3DE1C7F6-98B5-4178-9E04-05283E50451B}" srcOrd="14" destOrd="0" presId="urn:microsoft.com/office/officeart/2005/8/layout/cycle8"/>
    <dgm:cxn modelId="{39715E67-EB33-483A-AF3C-F8DB4615B9D5}" type="presParOf" srcId="{C0D79EF6-70C0-4106-A345-C42B607CCC8A}" destId="{7D5E8975-0E3A-414C-90EA-4A95517608F0}" srcOrd="15" destOrd="0" presId="urn:microsoft.com/office/officeart/2005/8/layout/cycle8"/>
    <dgm:cxn modelId="{C2759CC5-2EF4-4CE2-A11B-19E8EA54DBBC}" type="presParOf" srcId="{C0D79EF6-70C0-4106-A345-C42B607CCC8A}" destId="{7B7975C2-BEED-46AF-8CAF-8F642FEFB68D}" srcOrd="16" destOrd="0" presId="urn:microsoft.com/office/officeart/2005/8/layout/cycle8"/>
    <dgm:cxn modelId="{33D4041E-235E-4D8E-A4D5-067EE14F82DC}" type="presParOf" srcId="{C0D79EF6-70C0-4106-A345-C42B607CCC8A}" destId="{4A81ED5C-BFED-4EF9-AB48-4823C722CA20}" srcOrd="17" destOrd="0" presId="urn:microsoft.com/office/officeart/2005/8/layout/cycle8"/>
    <dgm:cxn modelId="{15B43340-ACE2-4047-AB42-8E7D8B5009B8}" type="presParOf" srcId="{C0D79EF6-70C0-4106-A345-C42B607CCC8A}" destId="{D3E62AB5-E1DA-4C01-BACB-1F22FEB459EC}" srcOrd="18" destOrd="0" presId="urn:microsoft.com/office/officeart/2005/8/layout/cycle8"/>
    <dgm:cxn modelId="{D3C89F3C-316E-40B6-9373-72EB71E08EDC}" type="presParOf" srcId="{C0D79EF6-70C0-4106-A345-C42B607CCC8A}" destId="{FD415379-1F55-4986-A900-C37BFEF79C21}" srcOrd="19" destOrd="0" presId="urn:microsoft.com/office/officeart/2005/8/layout/cycle8"/>
    <dgm:cxn modelId="{73D64FD5-E097-4B1A-9401-E76BC0090F6D}" type="presParOf" srcId="{C0D79EF6-70C0-4106-A345-C42B607CCC8A}" destId="{B9AE28DD-4168-44DA-94F7-7129D80ABE25}" srcOrd="20" destOrd="0" presId="urn:microsoft.com/office/officeart/2005/8/layout/cycle8"/>
    <dgm:cxn modelId="{7351F11C-986F-4F45-9594-7986864CA75F}" type="presParOf" srcId="{C0D79EF6-70C0-4106-A345-C42B607CCC8A}" destId="{8B8478C2-A680-4882-A40F-CF2C80458386}" srcOrd="21" destOrd="0" presId="urn:microsoft.com/office/officeart/2005/8/layout/cycle8"/>
    <dgm:cxn modelId="{2D8807B7-5271-4D99-ADEE-081C9CD31094}" type="presParOf" srcId="{C0D79EF6-70C0-4106-A345-C42B607CCC8A}" destId="{CB3E8D6D-43FF-4351-B312-B808E7939FEF}" srcOrd="22" destOrd="0" presId="urn:microsoft.com/office/officeart/2005/8/layout/cycle8"/>
    <dgm:cxn modelId="{6A4D1FD5-9F4C-47AE-ADE1-503114042117}" type="presParOf" srcId="{C0D79EF6-70C0-4106-A345-C42B607CCC8A}" destId="{40749ABF-9FE3-49BD-A2BF-7957B342CC65}" srcOrd="23" destOrd="0" presId="urn:microsoft.com/office/officeart/2005/8/layout/cycle8"/>
    <dgm:cxn modelId="{91B425AE-02CE-4143-A3B8-59D4A512B75B}" type="presParOf" srcId="{C0D79EF6-70C0-4106-A345-C42B607CCC8A}" destId="{B5336B70-D163-4ADF-9FF5-23E358677F29}" srcOrd="24" destOrd="0" presId="urn:microsoft.com/office/officeart/2005/8/layout/cycle8"/>
    <dgm:cxn modelId="{B3192400-E2E9-484C-BCAC-DA3296E41382}" type="presParOf" srcId="{C0D79EF6-70C0-4106-A345-C42B607CCC8A}" destId="{98682C4C-00BF-4C71-9CAC-9EDDC3FB0695}" srcOrd="25" destOrd="0" presId="urn:microsoft.com/office/officeart/2005/8/layout/cycle8"/>
    <dgm:cxn modelId="{28A321AC-FDEE-4CD4-805B-4CCB8F7E31CC}" type="presParOf" srcId="{C0D79EF6-70C0-4106-A345-C42B607CCC8A}" destId="{0B4E8578-11BF-44A8-8E62-1E6D58A0CBB0}" srcOrd="26" destOrd="0" presId="urn:microsoft.com/office/officeart/2005/8/layout/cycle8"/>
    <dgm:cxn modelId="{B132CD79-66D0-472D-95BE-2DCE45569E40}" type="presParOf" srcId="{C0D79EF6-70C0-4106-A345-C42B607CCC8A}" destId="{C47C22B4-A7C5-4F68-94A4-3FFE27FA31FA}" srcOrd="27" destOrd="0" presId="urn:microsoft.com/office/officeart/2005/8/layout/cycle8"/>
    <dgm:cxn modelId="{5846AAE6-0370-4F2B-BACF-7D358EF2825E}" type="presParOf" srcId="{C0D79EF6-70C0-4106-A345-C42B607CCC8A}" destId="{9C458FC1-182B-41A0-A3F2-4355C4AC0136}" srcOrd="28" destOrd="0" presId="urn:microsoft.com/office/officeart/2005/8/layout/cycle8"/>
    <dgm:cxn modelId="{466FE496-E518-4A3A-9CA3-D07B594F3493}" type="presParOf" srcId="{C0D79EF6-70C0-4106-A345-C42B607CCC8A}" destId="{1E689CCC-2F2B-4491-B770-6B4C1BA54D4C}" srcOrd="29" destOrd="0" presId="urn:microsoft.com/office/officeart/2005/8/layout/cycle8"/>
    <dgm:cxn modelId="{2ADAD3AE-DD17-466C-9888-2F569EB8EC5F}" type="presParOf" srcId="{C0D79EF6-70C0-4106-A345-C42B607CCC8A}" destId="{A935F75B-8690-4545-9657-25319EBEB64B}" srcOrd="30" destOrd="0" presId="urn:microsoft.com/office/officeart/2005/8/layout/cycle8"/>
    <dgm:cxn modelId="{647A7AD7-07F2-4BD0-906B-036FD2ABE737}" type="presParOf" srcId="{C0D79EF6-70C0-4106-A345-C42B607CCC8A}" destId="{CFC2D766-FF57-44E7-ACAF-0B33074F6CD7}" srcOrd="31" destOrd="0" presId="urn:microsoft.com/office/officeart/2005/8/layout/cycle8"/>
    <dgm:cxn modelId="{5EE3BBAC-9FD2-436D-898C-F7121669E73B}" type="presParOf" srcId="{C0D79EF6-70C0-4106-A345-C42B607CCC8A}" destId="{A5B2F103-BB9E-43D9-A63B-46ABA36F6C7E}" srcOrd="32" destOrd="0" presId="urn:microsoft.com/office/officeart/2005/8/layout/cycle8"/>
    <dgm:cxn modelId="{DD194CD0-F1A9-4B66-8D27-DBCEC962C807}" type="presParOf" srcId="{C0D79EF6-70C0-4106-A345-C42B607CCC8A}" destId="{2B8C0295-8C07-495D-9677-BEF23F9F0D36}" srcOrd="33" destOrd="0" presId="urn:microsoft.com/office/officeart/2005/8/layout/cycle8"/>
    <dgm:cxn modelId="{5799C3DE-F7BF-4885-A0C2-F9F1345F151F}" type="presParOf" srcId="{C0D79EF6-70C0-4106-A345-C42B607CCC8A}" destId="{2B65BDEB-5DBB-4444-8570-8D71C569B7E6}"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2E1DD-A598-4E5F-89EF-CEB1AFCF96A5}">
      <dsp:nvSpPr>
        <dsp:cNvPr id="0" name=""/>
        <dsp:cNvSpPr/>
      </dsp:nvSpPr>
      <dsp:spPr>
        <a:xfrm>
          <a:off x="2166651" y="317936"/>
          <a:ext cx="4378147" cy="4378147"/>
        </a:xfrm>
        <a:prstGeom prst="pie">
          <a:avLst>
            <a:gd name="adj1" fmla="val 16200000"/>
            <a:gd name="adj2" fmla="val 1928571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Age</a:t>
          </a:r>
        </a:p>
      </dsp:txBody>
      <dsp:txXfrm>
        <a:off x="4466742" y="724479"/>
        <a:ext cx="1042416" cy="833932"/>
      </dsp:txXfrm>
    </dsp:sp>
    <dsp:sp modelId="{D28D630F-FE37-49B6-87FD-96F5D1EA5052}">
      <dsp:nvSpPr>
        <dsp:cNvPr id="0" name=""/>
        <dsp:cNvSpPr/>
      </dsp:nvSpPr>
      <dsp:spPr>
        <a:xfrm>
          <a:off x="2222941" y="388299"/>
          <a:ext cx="4378147" cy="4378147"/>
        </a:xfrm>
        <a:prstGeom prst="pie">
          <a:avLst>
            <a:gd name="adj1" fmla="val 19285716"/>
            <a:gd name="adj2" fmla="val 771428"/>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Gender</a:t>
          </a:r>
        </a:p>
      </dsp:txBody>
      <dsp:txXfrm>
        <a:off x="5196433" y="1975378"/>
        <a:ext cx="1198778" cy="729691"/>
      </dsp:txXfrm>
    </dsp:sp>
    <dsp:sp modelId="{7B9F3186-377D-4CC6-A35B-498FFF75ECEA}">
      <dsp:nvSpPr>
        <dsp:cNvPr id="0" name=""/>
        <dsp:cNvSpPr/>
      </dsp:nvSpPr>
      <dsp:spPr>
        <a:xfrm>
          <a:off x="2202614" y="476905"/>
          <a:ext cx="4378147" cy="4378147"/>
        </a:xfrm>
        <a:prstGeom prst="pie">
          <a:avLst>
            <a:gd name="adj1" fmla="val 771428"/>
            <a:gd name="adj2" fmla="val 3857143"/>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Family</a:t>
          </a:r>
        </a:p>
      </dsp:txBody>
      <dsp:txXfrm>
        <a:off x="5014010" y="3069915"/>
        <a:ext cx="1042416" cy="807872"/>
      </dsp:txXfrm>
    </dsp:sp>
    <dsp:sp modelId="{3564E58D-D946-4159-A620-7F243F081153}">
      <dsp:nvSpPr>
        <dsp:cNvPr id="0" name=""/>
        <dsp:cNvSpPr/>
      </dsp:nvSpPr>
      <dsp:spPr>
        <a:xfrm>
          <a:off x="2137812" y="491215"/>
          <a:ext cx="4378147" cy="4378147"/>
        </a:xfrm>
        <a:prstGeom prst="pie">
          <a:avLst>
            <a:gd name="adj1" fmla="val 3857226"/>
            <a:gd name="adj2" fmla="val 6942858"/>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Ability</a:t>
          </a:r>
        </a:p>
      </dsp:txBody>
      <dsp:txXfrm>
        <a:off x="3818707" y="3931188"/>
        <a:ext cx="1016355" cy="729691"/>
      </dsp:txXfrm>
    </dsp:sp>
    <dsp:sp modelId="{7B7975C2-BEED-46AF-8CAF-8F642FEFB68D}">
      <dsp:nvSpPr>
        <dsp:cNvPr id="0" name=""/>
        <dsp:cNvSpPr/>
      </dsp:nvSpPr>
      <dsp:spPr>
        <a:xfrm>
          <a:off x="2039997" y="476905"/>
          <a:ext cx="4378147" cy="4378147"/>
        </a:xfrm>
        <a:prstGeom prst="pie">
          <a:avLst>
            <a:gd name="adj1" fmla="val 6942858"/>
            <a:gd name="adj2" fmla="val 10028574"/>
          </a:avLst>
        </a:prstGeom>
        <a:solidFill>
          <a:srgbClr val="A42C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Faith</a:t>
          </a:r>
        </a:p>
      </dsp:txBody>
      <dsp:txXfrm>
        <a:off x="2564333" y="3069915"/>
        <a:ext cx="1042416" cy="807872"/>
      </dsp:txXfrm>
    </dsp:sp>
    <dsp:sp modelId="{B9AE28DD-4168-44DA-94F7-7129D80ABE25}">
      <dsp:nvSpPr>
        <dsp:cNvPr id="0" name=""/>
        <dsp:cNvSpPr/>
      </dsp:nvSpPr>
      <dsp:spPr>
        <a:xfrm>
          <a:off x="2019670" y="388299"/>
          <a:ext cx="4378147" cy="4378147"/>
        </a:xfrm>
        <a:prstGeom prst="pie">
          <a:avLst>
            <a:gd name="adj1" fmla="val 10028574"/>
            <a:gd name="adj2" fmla="val 13114284"/>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Ethnicity</a:t>
          </a:r>
        </a:p>
      </dsp:txBody>
      <dsp:txXfrm>
        <a:off x="2225548" y="1975378"/>
        <a:ext cx="1198778" cy="729691"/>
      </dsp:txXfrm>
    </dsp:sp>
    <dsp:sp modelId="{B5336B70-D163-4ADF-9FF5-23E358677F29}">
      <dsp:nvSpPr>
        <dsp:cNvPr id="0" name=""/>
        <dsp:cNvSpPr/>
      </dsp:nvSpPr>
      <dsp:spPr>
        <a:xfrm>
          <a:off x="2075961" y="317936"/>
          <a:ext cx="4378147" cy="4378147"/>
        </a:xfrm>
        <a:prstGeom prst="pie">
          <a:avLst>
            <a:gd name="adj1" fmla="val 13114284"/>
            <a:gd name="adj2" fmla="val 16200000"/>
          </a:avLst>
        </a:prstGeom>
        <a:solidFill>
          <a:srgbClr val="F858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Sexuality</a:t>
          </a:r>
        </a:p>
      </dsp:txBody>
      <dsp:txXfrm>
        <a:off x="3111601" y="724479"/>
        <a:ext cx="1042416" cy="833932"/>
      </dsp:txXfrm>
    </dsp:sp>
    <dsp:sp modelId="{9C458FC1-182B-41A0-A3F2-4355C4AC0136}">
      <dsp:nvSpPr>
        <dsp:cNvPr id="0" name=""/>
        <dsp:cNvSpPr/>
      </dsp:nvSpPr>
      <dsp:spPr>
        <a:xfrm>
          <a:off x="1895405" y="46908"/>
          <a:ext cx="4920203" cy="4920203"/>
        </a:xfrm>
        <a:prstGeom prst="circularArrow">
          <a:avLst>
            <a:gd name="adj1" fmla="val 5085"/>
            <a:gd name="adj2" fmla="val 327528"/>
            <a:gd name="adj3" fmla="val 18957827"/>
            <a:gd name="adj4" fmla="val 16200343"/>
            <a:gd name="adj5" fmla="val 5932"/>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1E689CCC-2F2B-4491-B770-6B4C1BA54D4C}">
      <dsp:nvSpPr>
        <dsp:cNvPr id="0" name=""/>
        <dsp:cNvSpPr/>
      </dsp:nvSpPr>
      <dsp:spPr>
        <a:xfrm>
          <a:off x="1952049" y="117583"/>
          <a:ext cx="4920203" cy="4920203"/>
        </a:xfrm>
        <a:prstGeom prst="circularArrow">
          <a:avLst>
            <a:gd name="adj1" fmla="val 5085"/>
            <a:gd name="adj2" fmla="val 327528"/>
            <a:gd name="adj3" fmla="val 443744"/>
            <a:gd name="adj4" fmla="val 19285776"/>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35F75B-8690-4545-9657-25319EBEB64B}">
      <dsp:nvSpPr>
        <dsp:cNvPr id="0" name=""/>
        <dsp:cNvSpPr/>
      </dsp:nvSpPr>
      <dsp:spPr>
        <a:xfrm>
          <a:off x="1931650" y="205983"/>
          <a:ext cx="4920203" cy="4920203"/>
        </a:xfrm>
        <a:prstGeom prst="circularArrow">
          <a:avLst>
            <a:gd name="adj1" fmla="val 5085"/>
            <a:gd name="adj2" fmla="val 327528"/>
            <a:gd name="adj3" fmla="val 3529100"/>
            <a:gd name="adj4" fmla="val 770764"/>
            <a:gd name="adj5" fmla="val 5932"/>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CFC2D766-FF57-44E7-ACAF-0B33074F6CD7}">
      <dsp:nvSpPr>
        <dsp:cNvPr id="0" name=""/>
        <dsp:cNvSpPr/>
      </dsp:nvSpPr>
      <dsp:spPr>
        <a:xfrm>
          <a:off x="1866783" y="220073"/>
          <a:ext cx="4920203" cy="4920203"/>
        </a:xfrm>
        <a:prstGeom prst="circularArrow">
          <a:avLst>
            <a:gd name="adj1" fmla="val 5085"/>
            <a:gd name="adj2" fmla="val 327528"/>
            <a:gd name="adj3" fmla="val 6615046"/>
            <a:gd name="adj4" fmla="val 3857426"/>
            <a:gd name="adj5" fmla="val 5932"/>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A5B2F103-BB9E-43D9-A63B-46ABA36F6C7E}">
      <dsp:nvSpPr>
        <dsp:cNvPr id="0" name=""/>
        <dsp:cNvSpPr/>
      </dsp:nvSpPr>
      <dsp:spPr>
        <a:xfrm>
          <a:off x="1768906" y="205983"/>
          <a:ext cx="4920203" cy="4920203"/>
        </a:xfrm>
        <a:prstGeom prst="circularArrow">
          <a:avLst>
            <a:gd name="adj1" fmla="val 5085"/>
            <a:gd name="adj2" fmla="val 327528"/>
            <a:gd name="adj3" fmla="val 9701707"/>
            <a:gd name="adj4" fmla="val 6943371"/>
            <a:gd name="adj5" fmla="val 5932"/>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2B8C0295-8C07-495D-9677-BEF23F9F0D36}">
      <dsp:nvSpPr>
        <dsp:cNvPr id="0" name=""/>
        <dsp:cNvSpPr/>
      </dsp:nvSpPr>
      <dsp:spPr>
        <a:xfrm>
          <a:off x="1748506" y="117583"/>
          <a:ext cx="4920203" cy="4920203"/>
        </a:xfrm>
        <a:prstGeom prst="circularArrow">
          <a:avLst>
            <a:gd name="adj1" fmla="val 5085"/>
            <a:gd name="adj2" fmla="val 327528"/>
            <a:gd name="adj3" fmla="val 12786695"/>
            <a:gd name="adj4" fmla="val 10028727"/>
            <a:gd name="adj5" fmla="val 5932"/>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2B65BDEB-5DBB-4444-8570-8D71C569B7E6}">
      <dsp:nvSpPr>
        <dsp:cNvPr id="0" name=""/>
        <dsp:cNvSpPr/>
      </dsp:nvSpPr>
      <dsp:spPr>
        <a:xfrm>
          <a:off x="1805151" y="46908"/>
          <a:ext cx="4920203" cy="4920203"/>
        </a:xfrm>
        <a:prstGeom prst="circularArrow">
          <a:avLst>
            <a:gd name="adj1" fmla="val 5085"/>
            <a:gd name="adj2" fmla="val 327528"/>
            <a:gd name="adj3" fmla="val 15872129"/>
            <a:gd name="adj4" fmla="val 13114645"/>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4E39B-8F34-4476-B00B-4F7EA096F101}" type="datetimeFigureOut">
              <a:rPr lang="en-GB" smtClean="0"/>
              <a:t>07/06/2024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37F4D-3554-41DB-A57F-9A78FCB4B963}" type="slidenum">
              <a:rPr lang="en-GB" smtClean="0"/>
              <a:t>‹#›</a:t>
            </a:fld>
            <a:endParaRPr lang="en-GB"/>
          </a:p>
        </p:txBody>
      </p:sp>
    </p:spTree>
    <p:extLst>
      <p:ext uri="{BB962C8B-B14F-4D97-AF65-F5344CB8AC3E}">
        <p14:creationId xmlns:p14="http://schemas.microsoft.com/office/powerpoint/2010/main" val="8530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11EE0878-6A7F-3847-88AF-C64D173DED91}" type="slidenum">
              <a:rPr lang="en-US" smtClean="0"/>
              <a:t>2</a:t>
            </a:fld>
            <a:endParaRPr lang="en-US"/>
          </a:p>
        </p:txBody>
      </p:sp>
    </p:spTree>
    <p:extLst>
      <p:ext uri="{BB962C8B-B14F-4D97-AF65-F5344CB8AC3E}">
        <p14:creationId xmlns:p14="http://schemas.microsoft.com/office/powerpoint/2010/main" val="364544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875229"/>
            <a:ext cx="7904205" cy="1293362"/>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97487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6392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1242124" y="1633093"/>
            <a:ext cx="10515600" cy="99799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1242124" y="2949131"/>
            <a:ext cx="5157787"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1242124" y="3773043"/>
            <a:ext cx="5157787"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6574536" y="2949131"/>
            <a:ext cx="5183188"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6574536" y="3773043"/>
            <a:ext cx="5183188"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03512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1294906" y="2452018"/>
            <a:ext cx="10189958" cy="932334"/>
          </a:xfrm>
        </p:spPr>
        <p:txBody>
          <a:bodyPr/>
          <a:lstStyle/>
          <a:p>
            <a:r>
              <a:rPr lang="en-GB"/>
              <a:t>Click to edit Master title style</a:t>
            </a:r>
            <a:endParaRPr lang="en-US"/>
          </a:p>
        </p:txBody>
      </p:sp>
    </p:spTree>
    <p:extLst>
      <p:ext uri="{BB962C8B-B14F-4D97-AF65-F5344CB8AC3E}">
        <p14:creationId xmlns:p14="http://schemas.microsoft.com/office/powerpoint/2010/main" val="645641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6462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1362209" y="1806598"/>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1362209" y="3913446"/>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56387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1270522" y="2984064"/>
            <a:ext cx="10189958" cy="3233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80226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1387904" y="1837755"/>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1387904" y="4373722"/>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706153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1270522"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6659880"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928989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1242124" y="1633093"/>
            <a:ext cx="10515600" cy="99799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1242124" y="2949131"/>
            <a:ext cx="5157787"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1242124" y="3773043"/>
            <a:ext cx="5157787"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6574536" y="2949131"/>
            <a:ext cx="5183188"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6574536" y="3773043"/>
            <a:ext cx="5183188"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37562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1294906" y="2452018"/>
            <a:ext cx="10189958" cy="932334"/>
          </a:xfrm>
        </p:spPr>
        <p:txBody>
          <a:bodyPr/>
          <a:lstStyle/>
          <a:p>
            <a:r>
              <a:rPr lang="en-GB"/>
              <a:t>Click to edit Master title style</a:t>
            </a:r>
            <a:endParaRPr lang="en-US"/>
          </a:p>
        </p:txBody>
      </p:sp>
    </p:spTree>
    <p:extLst>
      <p:ext uri="{BB962C8B-B14F-4D97-AF65-F5344CB8AC3E}">
        <p14:creationId xmlns:p14="http://schemas.microsoft.com/office/powerpoint/2010/main" val="3722930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875229"/>
            <a:ext cx="5383427" cy="1293362"/>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538342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23864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2175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8232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83010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5171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57639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42039929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422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83295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7541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145089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1" y="2719301"/>
            <a:ext cx="5562600" cy="210382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619155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31493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00407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1201267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255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801192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44606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6552760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16936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28281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81336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36434" y="1166042"/>
            <a:ext cx="5284745"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36434" y="3566083"/>
            <a:ext cx="5284745"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216457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257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68550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240747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3166726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3550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990779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16827249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119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9056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266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56286" y="1514304"/>
            <a:ext cx="5389606" cy="1914695"/>
          </a:xfrm>
        </p:spPr>
        <p:txBody>
          <a:bodyPr>
            <a:normAutofit/>
          </a:bodyPr>
          <a:lstStyle>
            <a:lvl1pPr>
              <a:defRPr sz="5400" b="1"/>
            </a:lvl1pPr>
          </a:lstStyle>
          <a:p>
            <a:r>
              <a:rPr lang="en-GB" dirty="0"/>
              <a:t>Click to edit Master title style</a:t>
            </a:r>
            <a:endParaRPr lang="en-US" dirty="0"/>
          </a:p>
        </p:txBody>
      </p:sp>
    </p:spTree>
    <p:extLst>
      <p:ext uri="{BB962C8B-B14F-4D97-AF65-F5344CB8AC3E}">
        <p14:creationId xmlns:p14="http://schemas.microsoft.com/office/powerpoint/2010/main" val="5996960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28159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4803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2151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4230333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46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630689" y="1548671"/>
            <a:ext cx="10073887"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630689" y="3655519"/>
            <a:ext cx="1007388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0388491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a:xfrm>
            <a:off x="343930" y="1327306"/>
            <a:ext cx="10311878" cy="932334"/>
          </a:xfrm>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2581728"/>
            <a:ext cx="10311878" cy="30631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6968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473504" y="893033"/>
            <a:ext cx="9011872"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429000"/>
            <a:ext cx="901187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6765081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34826"/>
            <a:ext cx="1069287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76835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5855208" y="17883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0162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00876" y="38950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00876" y="2011222"/>
            <a:ext cx="5157787"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00876" y="2965165"/>
            <a:ext cx="5157787" cy="3349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733288" y="2011222"/>
            <a:ext cx="5183188" cy="7490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733288" y="2965165"/>
            <a:ext cx="5183188" cy="33496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93180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796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490234" y="1241962"/>
            <a:ext cx="10311878" cy="932334"/>
          </a:xfrm>
        </p:spPr>
        <p:txBody>
          <a:bodyPr/>
          <a:lstStyle/>
          <a:p>
            <a:r>
              <a:rPr lang="en-GB"/>
              <a:t>Click to edit Master title style</a:t>
            </a:r>
            <a:endParaRPr lang="en-US"/>
          </a:p>
        </p:txBody>
      </p:sp>
    </p:spTree>
    <p:extLst>
      <p:ext uri="{BB962C8B-B14F-4D97-AF65-F5344CB8AC3E}">
        <p14:creationId xmlns:p14="http://schemas.microsoft.com/office/powerpoint/2010/main" val="2197490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2824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508769" y="2160166"/>
            <a:ext cx="506297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508769" y="4267014"/>
            <a:ext cx="5148319"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9442848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1283430"/>
            <a:ext cx="5403040"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971386"/>
            <a:ext cx="5403040"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5398127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807226" y="3429000"/>
            <a:ext cx="5166854" cy="932334"/>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7005634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41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581921" y="1322152"/>
            <a:ext cx="506297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581921" y="3429000"/>
            <a:ext cx="5148319"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144779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1283430"/>
            <a:ext cx="5403040"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812890"/>
            <a:ext cx="5403040"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35080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563386" y="3282696"/>
            <a:ext cx="5166854" cy="932334"/>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150678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39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875229"/>
            <a:ext cx="5383427" cy="1293362"/>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5383427"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874170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1" y="2719301"/>
            <a:ext cx="5562600" cy="210382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71020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36434" y="1166042"/>
            <a:ext cx="5284745"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36434" y="3566083"/>
            <a:ext cx="5284745"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10328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56286" y="1514304"/>
            <a:ext cx="5389606" cy="1914695"/>
          </a:xfrm>
        </p:spPr>
        <p:txBody>
          <a:bodyPr>
            <a:normAutofit/>
          </a:bodyPr>
          <a:lstStyle>
            <a:lvl1pPr>
              <a:defRPr sz="5400" b="1"/>
            </a:lvl1pPr>
          </a:lstStyle>
          <a:p>
            <a:r>
              <a:rPr lang="en-GB" dirty="0"/>
              <a:t>Click to edit Master title style</a:t>
            </a:r>
            <a:endParaRPr lang="en-US" dirty="0"/>
          </a:p>
        </p:txBody>
      </p:sp>
    </p:spTree>
    <p:extLst>
      <p:ext uri="{BB962C8B-B14F-4D97-AF65-F5344CB8AC3E}">
        <p14:creationId xmlns:p14="http://schemas.microsoft.com/office/powerpoint/2010/main" val="112623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773738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623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49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2969741" y="1999693"/>
            <a:ext cx="8830962"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2969741" y="4106541"/>
            <a:ext cx="8830962"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5082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099487" y="3429000"/>
            <a:ext cx="826872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2422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2957211" y="2018658"/>
            <a:ext cx="8818777"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2957211" y="4554625"/>
            <a:ext cx="8818777"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396695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099487" y="2013939"/>
            <a:ext cx="8626046"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099486" y="3320791"/>
            <a:ext cx="4129217" cy="24236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7499522" y="3344090"/>
            <a:ext cx="4226011" cy="24003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2786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124200" y="3429000"/>
            <a:ext cx="8268729" cy="932334"/>
          </a:xfrm>
        </p:spPr>
        <p:txBody>
          <a:bodyPr/>
          <a:lstStyle/>
          <a:p>
            <a:r>
              <a:rPr lang="en-GB"/>
              <a:t>Click to edit Master title style</a:t>
            </a:r>
            <a:endParaRPr lang="en-US"/>
          </a:p>
        </p:txBody>
      </p:sp>
    </p:spTree>
    <p:extLst>
      <p:ext uri="{BB962C8B-B14F-4D97-AF65-F5344CB8AC3E}">
        <p14:creationId xmlns:p14="http://schemas.microsoft.com/office/powerpoint/2010/main" val="32583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10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2969741" y="1999693"/>
            <a:ext cx="8830962"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2969741" y="4106541"/>
            <a:ext cx="8830962"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76537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099487" y="3429000"/>
            <a:ext cx="826872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23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hasCustomPrompt="1"/>
          </p:nvPr>
        </p:nvSpPr>
        <p:spPr>
          <a:xfrm>
            <a:off x="2957211" y="2018658"/>
            <a:ext cx="8818777" cy="2145570"/>
          </a:xfrm>
        </p:spPr>
        <p:txBody>
          <a:bodyPr anchor="b"/>
          <a:lstStyle>
            <a:lvl1pPr>
              <a:defRPr sz="6000"/>
            </a:lvl1pPr>
          </a:lstStyle>
          <a:p>
            <a:r>
              <a:rPr lang="en-GB" dirty="0"/>
              <a:t>Click to edit Master </a:t>
            </a:r>
            <a:br>
              <a:rPr lang="en-GB" dirty="0"/>
            </a:br>
            <a:r>
              <a:rPr lang="en-GB" dirty="0"/>
              <a:t>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2957211" y="4554625"/>
            <a:ext cx="8818777"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13366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387567"/>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2874106"/>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97895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099487" y="2013939"/>
            <a:ext cx="8626046"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099486" y="3320791"/>
            <a:ext cx="4129217" cy="24236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7499522" y="3344090"/>
            <a:ext cx="4226011" cy="24003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12979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124200" y="3429000"/>
            <a:ext cx="8268729" cy="932334"/>
          </a:xfrm>
        </p:spPr>
        <p:txBody>
          <a:bodyPr/>
          <a:lstStyle/>
          <a:p>
            <a:r>
              <a:rPr lang="en-GB"/>
              <a:t>Click to edit Master title style</a:t>
            </a:r>
            <a:endParaRPr lang="en-US"/>
          </a:p>
        </p:txBody>
      </p:sp>
    </p:spTree>
    <p:extLst>
      <p:ext uri="{BB962C8B-B14F-4D97-AF65-F5344CB8AC3E}">
        <p14:creationId xmlns:p14="http://schemas.microsoft.com/office/powerpoint/2010/main" val="418184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607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319174"/>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65163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773738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348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338139"/>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2874106"/>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67542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290986"/>
            <a:ext cx="8824784"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516707"/>
            <a:ext cx="4314567"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942705" y="1516707"/>
            <a:ext cx="4226009"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46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391624" y="340497"/>
            <a:ext cx="9002832" cy="104350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391624" y="1681163"/>
            <a:ext cx="4384964"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362416"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09493" y="1681163"/>
            <a:ext cx="4384963"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09493"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1818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68644" y="2441061"/>
            <a:ext cx="8355227" cy="932334"/>
          </a:xfrm>
        </p:spPr>
        <p:txBody>
          <a:bodyPr/>
          <a:lstStyle>
            <a:lvl1pPr>
              <a:defRPr b="1"/>
            </a:lvl1pPr>
          </a:lstStyle>
          <a:p>
            <a:r>
              <a:rPr lang="en-GB" dirty="0"/>
              <a:t>Click to edit Master title style</a:t>
            </a:r>
            <a:endParaRPr lang="en-US" dirty="0"/>
          </a:p>
        </p:txBody>
      </p:sp>
    </p:spTree>
    <p:extLst>
      <p:ext uri="{BB962C8B-B14F-4D97-AF65-F5344CB8AC3E}">
        <p14:creationId xmlns:p14="http://schemas.microsoft.com/office/powerpoint/2010/main" val="2748713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63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56286" y="1514304"/>
            <a:ext cx="7737390" cy="1914695"/>
          </a:xfrm>
        </p:spPr>
        <p:txBody>
          <a:bodyPr>
            <a:normAutofit/>
          </a:bodyPr>
          <a:lstStyle>
            <a:lvl1pPr>
              <a:defRPr sz="5400" b="1"/>
            </a:lvl1pPr>
          </a:lstStyle>
          <a:p>
            <a:r>
              <a:rPr lang="en-GB" dirty="0"/>
              <a:t>Click to edit Master title style</a:t>
            </a:r>
            <a:endParaRPr lang="en-US" dirty="0"/>
          </a:p>
        </p:txBody>
      </p:sp>
    </p:spTree>
    <p:extLst>
      <p:ext uri="{BB962C8B-B14F-4D97-AF65-F5344CB8AC3E}">
        <p14:creationId xmlns:p14="http://schemas.microsoft.com/office/powerpoint/2010/main" val="441200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319174"/>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0656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773738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51088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338139"/>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2874106"/>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352739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290986"/>
            <a:ext cx="8824784"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516707"/>
            <a:ext cx="4314567"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942705" y="1516707"/>
            <a:ext cx="4226009"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9756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391624" y="340497"/>
            <a:ext cx="9002832" cy="104350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391624" y="1681163"/>
            <a:ext cx="4384964"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362416"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09493" y="1681163"/>
            <a:ext cx="4384963"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09493"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56751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68644" y="2441061"/>
            <a:ext cx="8355227" cy="932334"/>
          </a:xfrm>
        </p:spPr>
        <p:txBody>
          <a:bodyPr/>
          <a:lstStyle>
            <a:lvl1pPr>
              <a:defRPr b="1"/>
            </a:lvl1pPr>
          </a:lstStyle>
          <a:p>
            <a:r>
              <a:rPr lang="en-GB" dirty="0"/>
              <a:t>Click to edit Master title style</a:t>
            </a:r>
            <a:endParaRPr lang="en-US" dirty="0"/>
          </a:p>
        </p:txBody>
      </p:sp>
    </p:spTree>
    <p:extLst>
      <p:ext uri="{BB962C8B-B14F-4D97-AF65-F5344CB8AC3E}">
        <p14:creationId xmlns:p14="http://schemas.microsoft.com/office/powerpoint/2010/main" val="2390198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138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319174"/>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2426022"/>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16792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773738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8248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338139"/>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2874106"/>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61948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50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290986"/>
            <a:ext cx="8824784"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516707"/>
            <a:ext cx="4314567"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942705" y="1516707"/>
            <a:ext cx="4226009" cy="4006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72639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391624" y="340497"/>
            <a:ext cx="9002832" cy="104350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391624" y="1681163"/>
            <a:ext cx="4384964"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362416"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09493" y="1681163"/>
            <a:ext cx="4384963" cy="755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09493" y="2733394"/>
            <a:ext cx="4384963" cy="27653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1005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368644" y="2441061"/>
            <a:ext cx="8355227" cy="932334"/>
          </a:xfrm>
        </p:spPr>
        <p:txBody>
          <a:bodyPr/>
          <a:lstStyle>
            <a:lvl1pPr>
              <a:defRPr b="1"/>
            </a:lvl1pPr>
          </a:lstStyle>
          <a:p>
            <a:r>
              <a:rPr lang="en-GB" dirty="0"/>
              <a:t>Click to edit Master title style</a:t>
            </a:r>
            <a:endParaRPr lang="en-US" dirty="0"/>
          </a:p>
        </p:txBody>
      </p:sp>
    </p:spTree>
    <p:extLst>
      <p:ext uri="{BB962C8B-B14F-4D97-AF65-F5344CB8AC3E}">
        <p14:creationId xmlns:p14="http://schemas.microsoft.com/office/powerpoint/2010/main" val="1575009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889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1322152"/>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3429000"/>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67524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8483077"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8881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1179387"/>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715354"/>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541791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10442"/>
            <a:ext cx="8800072"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867656"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4332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49644" y="355600"/>
            <a:ext cx="8974771"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49644" y="1993900"/>
            <a:ext cx="43160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49644" y="2817812"/>
            <a:ext cx="43160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87111" y="2033524"/>
            <a:ext cx="433730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87111" y="2857436"/>
            <a:ext cx="433730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8050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6604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BA59F3-AEB3-204E-8300-58EF74F8C3B3}"/>
              </a:ext>
            </a:extLst>
          </p:cNvPr>
          <p:cNvSpPr>
            <a:spLocks noGrp="1"/>
          </p:cNvSpPr>
          <p:nvPr>
            <p:ph type="ctrTitle"/>
          </p:nvPr>
        </p:nvSpPr>
        <p:spPr>
          <a:xfrm>
            <a:off x="350108" y="584846"/>
            <a:ext cx="7904205" cy="1293362"/>
          </a:xfrm>
        </p:spPr>
        <p:txBody>
          <a:bodyPr anchor="t">
            <a:normAutofit/>
          </a:bodyPr>
          <a:lstStyle>
            <a:lvl1pPr algn="l">
              <a:defRPr sz="4400" b="1"/>
            </a:lvl1pPr>
          </a:lstStyle>
          <a:p>
            <a:r>
              <a:rPr lang="en-GB" dirty="0"/>
              <a:t>Click to edit Master title style</a:t>
            </a:r>
            <a:endParaRPr lang="en-US" dirty="0"/>
          </a:p>
        </p:txBody>
      </p:sp>
      <p:sp>
        <p:nvSpPr>
          <p:cNvPr id="5" name="Subtitle 2">
            <a:extLst>
              <a:ext uri="{FF2B5EF4-FFF2-40B4-BE49-F238E27FC236}">
                <a16:creationId xmlns:a16="http://schemas.microsoft.com/office/drawing/2014/main" id="{FF77F7AA-28BF-274E-AEFB-1D0AD137F72D}"/>
              </a:ext>
            </a:extLst>
          </p:cNvPr>
          <p:cNvSpPr>
            <a:spLocks noGrp="1"/>
          </p:cNvSpPr>
          <p:nvPr>
            <p:ph type="subTitle" idx="1"/>
          </p:nvPr>
        </p:nvSpPr>
        <p:spPr>
          <a:xfrm>
            <a:off x="350108" y="2135639"/>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96934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37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1322152"/>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3429000"/>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069676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8483077"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7697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1179387"/>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715354"/>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69874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10442"/>
            <a:ext cx="8800072"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867656"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3019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49644" y="355600"/>
            <a:ext cx="8974771"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49644" y="1993900"/>
            <a:ext cx="43160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49644" y="2817812"/>
            <a:ext cx="43160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87111" y="2033524"/>
            <a:ext cx="433730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87111" y="2857436"/>
            <a:ext cx="433730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2796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328687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58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362465" y="1322152"/>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362465" y="3429000"/>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76727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545409"/>
            <a:ext cx="8483077"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4079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343930" y="1434198"/>
            <a:ext cx="7737389" cy="2103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0466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1179387"/>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3715354"/>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671708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343930" y="510442"/>
            <a:ext cx="8800072"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343930"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4867656" y="1996220"/>
            <a:ext cx="42763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526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449644" y="355600"/>
            <a:ext cx="8974771"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449644" y="1993900"/>
            <a:ext cx="43160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449644" y="2817812"/>
            <a:ext cx="43160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5087111" y="2033524"/>
            <a:ext cx="433730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5087111" y="2857436"/>
            <a:ext cx="433730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3649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63210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1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935489" y="1322152"/>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935489" y="3429000"/>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26221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1001021" y="2020896"/>
            <a:ext cx="10189958" cy="3233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1164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1058720" y="679515"/>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1058720" y="3215482"/>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602472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1001021" y="456176"/>
            <a:ext cx="1018995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1027959" y="1596553"/>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6489192" y="1596553"/>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2474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986092" y="669925"/>
            <a:ext cx="10515600" cy="99799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986092" y="1985963"/>
            <a:ext cx="5157787"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986092" y="2809875"/>
            <a:ext cx="5157787"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6318504" y="1985963"/>
            <a:ext cx="5183188"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6318504" y="2809875"/>
            <a:ext cx="5183188"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759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473504" y="338139"/>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473504" y="2874106"/>
            <a:ext cx="5622496"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12456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1001021" y="2000914"/>
            <a:ext cx="10189958" cy="932334"/>
          </a:xfrm>
        </p:spPr>
        <p:txBody>
          <a:bodyPr/>
          <a:lstStyle/>
          <a:p>
            <a:r>
              <a:rPr lang="en-GB"/>
              <a:t>Click to edit Master title style</a:t>
            </a:r>
            <a:endParaRPr lang="en-US"/>
          </a:p>
        </p:txBody>
      </p:sp>
    </p:spTree>
    <p:extLst>
      <p:ext uri="{BB962C8B-B14F-4D97-AF65-F5344CB8AC3E}">
        <p14:creationId xmlns:p14="http://schemas.microsoft.com/office/powerpoint/2010/main" val="25342596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09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935489" y="1322152"/>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935489" y="3429000"/>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921596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1001021" y="1812072"/>
            <a:ext cx="10189958" cy="3233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2597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1058720" y="679515"/>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1058720" y="3215482"/>
            <a:ext cx="7657242" cy="106770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753143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a:xfrm>
            <a:off x="891293" y="456176"/>
            <a:ext cx="10189958" cy="93233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918231" y="1596553"/>
            <a:ext cx="5181600" cy="3389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6379464" y="1596553"/>
            <a:ext cx="5181600" cy="3389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0846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986092" y="669925"/>
            <a:ext cx="10515600" cy="99799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986092" y="1985963"/>
            <a:ext cx="5157787"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986092" y="2809875"/>
            <a:ext cx="5157787" cy="21156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6318504" y="1985963"/>
            <a:ext cx="5183188"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6318504" y="2809875"/>
            <a:ext cx="5183188" cy="21156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741514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1001021" y="2000914"/>
            <a:ext cx="10189958" cy="932334"/>
          </a:xfrm>
        </p:spPr>
        <p:txBody>
          <a:bodyPr/>
          <a:lstStyle/>
          <a:p>
            <a:r>
              <a:rPr lang="en-GB"/>
              <a:t>Click to edit Master title style</a:t>
            </a:r>
            <a:endParaRPr lang="en-US"/>
          </a:p>
        </p:txBody>
      </p:sp>
    </p:spTree>
    <p:extLst>
      <p:ext uri="{BB962C8B-B14F-4D97-AF65-F5344CB8AC3E}">
        <p14:creationId xmlns:p14="http://schemas.microsoft.com/office/powerpoint/2010/main" val="3136522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601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1362209" y="1806598"/>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1362209" y="3913446"/>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14393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543C47-599B-DE42-8EE6-81B465151B86}"/>
              </a:ext>
            </a:extLst>
          </p:cNvPr>
          <p:cNvSpPr>
            <a:spLocks noGrp="1"/>
          </p:cNvSpPr>
          <p:nvPr>
            <p:ph type="title"/>
          </p:nvPr>
        </p:nvSpPr>
        <p:spPr>
          <a:xfrm>
            <a:off x="356286" y="1514304"/>
            <a:ext cx="7737390" cy="1914695"/>
          </a:xfrm>
        </p:spPr>
        <p:txBody>
          <a:bodyPr>
            <a:normAutofit/>
          </a:bodyPr>
          <a:lstStyle>
            <a:lvl1pPr>
              <a:defRPr sz="5400" b="1"/>
            </a:lvl1pPr>
          </a:lstStyle>
          <a:p>
            <a:r>
              <a:rPr lang="en-GB" dirty="0"/>
              <a:t>Click to edit Master title style</a:t>
            </a:r>
            <a:endParaRPr lang="en-US" dirty="0"/>
          </a:p>
        </p:txBody>
      </p:sp>
    </p:spTree>
    <p:extLst>
      <p:ext uri="{BB962C8B-B14F-4D97-AF65-F5344CB8AC3E}">
        <p14:creationId xmlns:p14="http://schemas.microsoft.com/office/powerpoint/2010/main" val="2556896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1270522" y="2984064"/>
            <a:ext cx="10189958" cy="3233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63869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1387904" y="1837755"/>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1387904" y="4373722"/>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972747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1270522"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6659880"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775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FC41-D2B3-2241-865F-3F932D6F2E34}"/>
              </a:ext>
            </a:extLst>
          </p:cNvPr>
          <p:cNvSpPr>
            <a:spLocks noGrp="1"/>
          </p:cNvSpPr>
          <p:nvPr>
            <p:ph type="title"/>
          </p:nvPr>
        </p:nvSpPr>
        <p:spPr>
          <a:xfrm>
            <a:off x="1242124" y="1633093"/>
            <a:ext cx="10515600" cy="99799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949F22-E1D8-3C43-B4F5-B34A5C88F30B}"/>
              </a:ext>
            </a:extLst>
          </p:cNvPr>
          <p:cNvSpPr>
            <a:spLocks noGrp="1"/>
          </p:cNvSpPr>
          <p:nvPr>
            <p:ph type="body" idx="1"/>
          </p:nvPr>
        </p:nvSpPr>
        <p:spPr>
          <a:xfrm>
            <a:off x="1242124" y="2949131"/>
            <a:ext cx="5157787"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8ECD05-BE49-AF44-B530-C776D05525B9}"/>
              </a:ext>
            </a:extLst>
          </p:cNvPr>
          <p:cNvSpPr>
            <a:spLocks noGrp="1"/>
          </p:cNvSpPr>
          <p:nvPr>
            <p:ph sz="half" idx="2"/>
          </p:nvPr>
        </p:nvSpPr>
        <p:spPr>
          <a:xfrm>
            <a:off x="1242124" y="3773043"/>
            <a:ext cx="5157787"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D95936D-1625-A24C-A1D4-1C0B4EB80339}"/>
              </a:ext>
            </a:extLst>
          </p:cNvPr>
          <p:cNvSpPr>
            <a:spLocks noGrp="1"/>
          </p:cNvSpPr>
          <p:nvPr>
            <p:ph type="body" sz="quarter" idx="3"/>
          </p:nvPr>
        </p:nvSpPr>
        <p:spPr>
          <a:xfrm>
            <a:off x="6574536" y="2949131"/>
            <a:ext cx="5183188" cy="6203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0112F-DF30-FF48-A146-E87A8CF50701}"/>
              </a:ext>
            </a:extLst>
          </p:cNvPr>
          <p:cNvSpPr>
            <a:spLocks noGrp="1"/>
          </p:cNvSpPr>
          <p:nvPr>
            <p:ph sz="quarter" idx="4"/>
          </p:nvPr>
        </p:nvSpPr>
        <p:spPr>
          <a:xfrm>
            <a:off x="6574536" y="3773043"/>
            <a:ext cx="5183188" cy="27740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2117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670-BA49-0942-84B7-8AF0DFA1842D}"/>
              </a:ext>
            </a:extLst>
          </p:cNvPr>
          <p:cNvSpPr>
            <a:spLocks noGrp="1"/>
          </p:cNvSpPr>
          <p:nvPr>
            <p:ph type="title"/>
          </p:nvPr>
        </p:nvSpPr>
        <p:spPr>
          <a:xfrm>
            <a:off x="1294906" y="2452018"/>
            <a:ext cx="10189958" cy="932334"/>
          </a:xfrm>
        </p:spPr>
        <p:txBody>
          <a:bodyPr/>
          <a:lstStyle/>
          <a:p>
            <a:r>
              <a:rPr lang="en-GB"/>
              <a:t>Click to edit Master title style</a:t>
            </a:r>
            <a:endParaRPr lang="en-US"/>
          </a:p>
        </p:txBody>
      </p:sp>
    </p:spTree>
    <p:extLst>
      <p:ext uri="{BB962C8B-B14F-4D97-AF65-F5344CB8AC3E}">
        <p14:creationId xmlns:p14="http://schemas.microsoft.com/office/powerpoint/2010/main" val="1524963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6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4EE-B654-E64C-B5B5-7F1F189F0B91}"/>
              </a:ext>
            </a:extLst>
          </p:cNvPr>
          <p:cNvSpPr>
            <a:spLocks noGrp="1"/>
          </p:cNvSpPr>
          <p:nvPr>
            <p:ph type="ctrTitle"/>
          </p:nvPr>
        </p:nvSpPr>
        <p:spPr>
          <a:xfrm>
            <a:off x="1362209" y="1806598"/>
            <a:ext cx="7904205" cy="1880329"/>
          </a:xfrm>
        </p:spPr>
        <p:txBody>
          <a:bodyPr anchor="t">
            <a:normAutofit/>
          </a:bodyPr>
          <a:lstStyle>
            <a:lvl1pPr algn="l">
              <a:defRPr sz="44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57F341D-9A29-4142-A870-A50D3D60432B}"/>
              </a:ext>
            </a:extLst>
          </p:cNvPr>
          <p:cNvSpPr>
            <a:spLocks noGrp="1"/>
          </p:cNvSpPr>
          <p:nvPr>
            <p:ph type="subTitle" idx="1"/>
          </p:nvPr>
        </p:nvSpPr>
        <p:spPr>
          <a:xfrm>
            <a:off x="1362209" y="3913446"/>
            <a:ext cx="7904205" cy="12933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20683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3594-CC13-C247-9823-B0FF37777EF5}"/>
              </a:ext>
            </a:extLst>
          </p:cNvPr>
          <p:cNvSpPr>
            <a:spLocks noGrp="1"/>
          </p:cNvSpPr>
          <p:nvPr>
            <p:ph type="title"/>
          </p:nvPr>
        </p:nvSpPr>
        <p:spPr/>
        <p:txBody>
          <a:bodyPr>
            <a:normAutofit/>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5D9D01-EE28-4C44-8372-476E83E3B9EF}"/>
              </a:ext>
            </a:extLst>
          </p:cNvPr>
          <p:cNvSpPr>
            <a:spLocks noGrp="1"/>
          </p:cNvSpPr>
          <p:nvPr>
            <p:ph idx="1"/>
          </p:nvPr>
        </p:nvSpPr>
        <p:spPr>
          <a:xfrm>
            <a:off x="1270522" y="2984064"/>
            <a:ext cx="10189958" cy="3233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95940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400F-6EC7-9E48-A2FF-08DF030FCDF7}"/>
              </a:ext>
            </a:extLst>
          </p:cNvPr>
          <p:cNvSpPr>
            <a:spLocks noGrp="1"/>
          </p:cNvSpPr>
          <p:nvPr>
            <p:ph type="title"/>
          </p:nvPr>
        </p:nvSpPr>
        <p:spPr>
          <a:xfrm>
            <a:off x="1387904" y="1837755"/>
            <a:ext cx="7657242" cy="2145570"/>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FC11897-C713-A142-980E-DDF6224A7B7A}"/>
              </a:ext>
            </a:extLst>
          </p:cNvPr>
          <p:cNvSpPr>
            <a:spLocks noGrp="1"/>
          </p:cNvSpPr>
          <p:nvPr>
            <p:ph type="body" idx="1"/>
          </p:nvPr>
        </p:nvSpPr>
        <p:spPr>
          <a:xfrm>
            <a:off x="1387904" y="4373722"/>
            <a:ext cx="7657242" cy="10677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533761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0F7-1811-F248-ACDB-8D95675507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BF6C81-EA7E-5B48-8E0D-ED145E2BFDA3}"/>
              </a:ext>
            </a:extLst>
          </p:cNvPr>
          <p:cNvSpPr>
            <a:spLocks noGrp="1"/>
          </p:cNvSpPr>
          <p:nvPr>
            <p:ph sz="half" idx="1"/>
          </p:nvPr>
        </p:nvSpPr>
        <p:spPr>
          <a:xfrm>
            <a:off x="1270522"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FE4CFA-B073-6840-A434-12B36BFC25F2}"/>
              </a:ext>
            </a:extLst>
          </p:cNvPr>
          <p:cNvSpPr>
            <a:spLocks noGrp="1"/>
          </p:cNvSpPr>
          <p:nvPr>
            <p:ph sz="half" idx="2"/>
          </p:nvPr>
        </p:nvSpPr>
        <p:spPr>
          <a:xfrm>
            <a:off x="6659880" y="2918787"/>
            <a:ext cx="5181600" cy="36648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7710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10.jp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1.jp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12.jp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image" Target="../media/image13.jp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9" Type="http://schemas.openxmlformats.org/officeDocument/2006/relationships/image" Target="../media/image14.jp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15.jpg"/></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16.jp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image" Target="../media/image17.jpg"/></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 Id="rId9" Type="http://schemas.openxmlformats.org/officeDocument/2006/relationships/image" Target="../media/image18.jpg"/></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image" Target="../media/image19.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image" Target="../media/image20.jp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9" Type="http://schemas.openxmlformats.org/officeDocument/2006/relationships/image" Target="../media/image21.jpg"/></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image" Target="../media/image22.jpg"/></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9" Type="http://schemas.openxmlformats.org/officeDocument/2006/relationships/image" Target="../media/image23.jp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image" Target="../media/image24.jpg"/><Relationship Id="rId5" Type="http://schemas.openxmlformats.org/officeDocument/2006/relationships/theme" Target="../theme/theme24.xml"/><Relationship Id="rId4" Type="http://schemas.openxmlformats.org/officeDocument/2006/relationships/slideLayout" Target="../slideLayouts/slideLayout155.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image" Target="../media/image25.jpg"/><Relationship Id="rId5" Type="http://schemas.openxmlformats.org/officeDocument/2006/relationships/theme" Target="../theme/theme25.xml"/><Relationship Id="rId4" Type="http://schemas.openxmlformats.org/officeDocument/2006/relationships/slideLayout" Target="../slideLayouts/slideLayout15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3.xml"/><Relationship Id="rId7"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9.xml"/><Relationship Id="rId7"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513412"/>
            <a:ext cx="773738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7"/>
            <a:ext cx="773738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9706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28" y="510442"/>
            <a:ext cx="848307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6"/>
            <a:ext cx="8483078" cy="29269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4687395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28" y="510442"/>
            <a:ext cx="848307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6"/>
            <a:ext cx="8483078" cy="29269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6239415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28" y="510442"/>
            <a:ext cx="848307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6"/>
            <a:ext cx="8483078" cy="29269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9317723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1001021" y="705514"/>
            <a:ext cx="1018995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1001021" y="2120574"/>
            <a:ext cx="10189958" cy="30122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2881650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1001021" y="705514"/>
            <a:ext cx="1018995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1001021" y="1922871"/>
            <a:ext cx="10189958" cy="30122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65447301"/>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1270522" y="1741834"/>
            <a:ext cx="1018995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1270522" y="3156894"/>
            <a:ext cx="10189958" cy="30122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2431028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1270522" y="1741834"/>
            <a:ext cx="1018995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1270522" y="3156894"/>
            <a:ext cx="10189958" cy="30122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732382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1270522" y="1741834"/>
            <a:ext cx="1018995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1270522" y="3156894"/>
            <a:ext cx="10189958" cy="30122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132822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63386" y="62017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63386" y="1840158"/>
            <a:ext cx="10311878" cy="463379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196639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63386" y="62017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63386" y="1840158"/>
            <a:ext cx="10311878" cy="463379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573705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290986"/>
            <a:ext cx="773738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471269"/>
            <a:ext cx="773738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853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4" r:id="rId4"/>
    <p:sldLayoutId id="2147483675" r:id="rId5"/>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63386" y="62017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63386" y="1840158"/>
            <a:ext cx="10311878" cy="463379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631412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99962" y="49825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99962" y="1718239"/>
            <a:ext cx="10311878" cy="429241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677043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99962" y="49825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99962" y="1718239"/>
            <a:ext cx="10311878" cy="429241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2195302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99962" y="498250"/>
            <a:ext cx="10311878"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99962" y="1718239"/>
            <a:ext cx="10311878" cy="429241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39547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87770" y="1962889"/>
            <a:ext cx="5300966"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87770" y="3377950"/>
            <a:ext cx="5300966" cy="210382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43261167"/>
      </p:ext>
    </p:extLst>
  </p:cSld>
  <p:clrMap bg1="lt1" tx1="dk1" bg2="lt2" tx2="dk2" accent1="accent1" accent2="accent2" accent3="accent3" accent4="accent4" accent5="accent5" accent6="accent6" hlink="hlink" folHlink="folHlink"/>
  <p:sldLayoutIdLst>
    <p:sldLayoutId id="2147483887" r:id="rId1"/>
    <p:sldLayoutId id="2147483889" r:id="rId2"/>
    <p:sldLayoutId id="2147483892" r:id="rId3"/>
    <p:sldLayoutId id="2147483893" r:id="rId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587770" y="778666"/>
            <a:ext cx="5300966"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587770" y="2193727"/>
            <a:ext cx="5300966" cy="210382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6690186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1501953"/>
            <a:ext cx="5537886"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2768728"/>
            <a:ext cx="5537887" cy="210382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29856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1501953"/>
            <a:ext cx="5537886"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2768728"/>
            <a:ext cx="5537887" cy="210382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6258062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099487" y="2013939"/>
            <a:ext cx="826872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099487" y="3429000"/>
            <a:ext cx="826872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884420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50" r:id="rId5"/>
    <p:sldLayoutId id="2147483751" r:id="rId6"/>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099487" y="2013939"/>
            <a:ext cx="826872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099487" y="3429000"/>
            <a:ext cx="826872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692362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290986"/>
            <a:ext cx="773738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7"/>
            <a:ext cx="773738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754593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290986"/>
            <a:ext cx="773738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7"/>
            <a:ext cx="773738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700468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8016A-3457-B442-B964-5BE9F9935817}"/>
              </a:ext>
            </a:extLst>
          </p:cNvPr>
          <p:cNvSpPr>
            <a:spLocks noGrp="1"/>
          </p:cNvSpPr>
          <p:nvPr>
            <p:ph type="title"/>
          </p:nvPr>
        </p:nvSpPr>
        <p:spPr>
          <a:xfrm>
            <a:off x="343930" y="290986"/>
            <a:ext cx="7737389" cy="9323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1CB214-2F93-F640-8DC4-3981CCF9AA50}"/>
              </a:ext>
            </a:extLst>
          </p:cNvPr>
          <p:cNvSpPr>
            <a:spLocks noGrp="1"/>
          </p:cNvSpPr>
          <p:nvPr>
            <p:ph type="body" idx="1"/>
          </p:nvPr>
        </p:nvSpPr>
        <p:spPr>
          <a:xfrm>
            <a:off x="343930" y="1706047"/>
            <a:ext cx="7737389" cy="21038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9160935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4.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4.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4.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4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2.xml"/><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4.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4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595B-0D75-AC48-884B-E3CFC293CD58}"/>
              </a:ext>
            </a:extLst>
          </p:cNvPr>
          <p:cNvSpPr>
            <a:spLocks noGrp="1"/>
          </p:cNvSpPr>
          <p:nvPr>
            <p:ph type="ctrTitle"/>
          </p:nvPr>
        </p:nvSpPr>
        <p:spPr/>
        <p:txBody>
          <a:bodyPr>
            <a:normAutofit fontScale="90000"/>
          </a:bodyPr>
          <a:lstStyle/>
          <a:p>
            <a:r>
              <a:rPr lang="en-US" dirty="0"/>
              <a:t>PPN Summer School: EDI Talk</a:t>
            </a:r>
          </a:p>
        </p:txBody>
      </p:sp>
      <p:sp>
        <p:nvSpPr>
          <p:cNvPr id="3" name="Subtitle 2">
            <a:extLst>
              <a:ext uri="{FF2B5EF4-FFF2-40B4-BE49-F238E27FC236}">
                <a16:creationId xmlns:a16="http://schemas.microsoft.com/office/drawing/2014/main" id="{852A84E2-DCC8-4F41-900C-8FA7BE6A7619}"/>
              </a:ext>
            </a:extLst>
          </p:cNvPr>
          <p:cNvSpPr>
            <a:spLocks noGrp="1"/>
          </p:cNvSpPr>
          <p:nvPr>
            <p:ph type="subTitle" idx="1"/>
          </p:nvPr>
        </p:nvSpPr>
        <p:spPr/>
        <p:txBody>
          <a:bodyPr/>
          <a:lstStyle/>
          <a:p>
            <a:r>
              <a:rPr lang="en-US" dirty="0"/>
              <a:t>Dr Tanya Ní Mhuirthile,</a:t>
            </a:r>
          </a:p>
          <a:p>
            <a:r>
              <a:rPr lang="en-US" dirty="0"/>
              <a:t>Associate Professor, School of Law &amp; Government</a:t>
            </a:r>
          </a:p>
        </p:txBody>
      </p:sp>
    </p:spTree>
    <p:extLst>
      <p:ext uri="{BB962C8B-B14F-4D97-AF65-F5344CB8AC3E}">
        <p14:creationId xmlns:p14="http://schemas.microsoft.com/office/powerpoint/2010/main" val="330465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about supporting the Muslim community furing Ramadan"/>
          <p:cNvPicPr>
            <a:picLocks noGrp="1" noChangeAspect="1"/>
          </p:cNvPicPr>
          <p:nvPr>
            <p:ph idx="4294967295"/>
          </p:nvPr>
        </p:nvPicPr>
        <p:blipFill>
          <a:blip r:embed="rId2"/>
          <a:stretch>
            <a:fillRect/>
          </a:stretch>
        </p:blipFill>
        <p:spPr>
          <a:xfrm>
            <a:off x="3754478" y="240147"/>
            <a:ext cx="4683044" cy="5791200"/>
          </a:xfrm>
          <a:prstGeom prst="rect">
            <a:avLst/>
          </a:prstGeom>
        </p:spPr>
      </p:pic>
      <p:sp>
        <p:nvSpPr>
          <p:cNvPr id="5" name="Isosceles Triangle 4"/>
          <p:cNvSpPr/>
          <p:nvPr/>
        </p:nvSpPr>
        <p:spPr>
          <a:xfrm rot="5400000">
            <a:off x="498884" y="-41684"/>
            <a:ext cx="1060704" cy="1491543"/>
          </a:xfrm>
          <a:prstGeom prst="triangle">
            <a:avLst/>
          </a:prstGeom>
          <a:solidFill>
            <a:srgbClr val="A42C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extBox 5"/>
          <p:cNvSpPr txBox="1"/>
          <p:nvPr/>
        </p:nvSpPr>
        <p:spPr>
          <a:xfrm>
            <a:off x="374904" y="519421"/>
            <a:ext cx="850392" cy="369332"/>
          </a:xfrm>
          <a:prstGeom prst="rect">
            <a:avLst/>
          </a:prstGeom>
          <a:noFill/>
        </p:spPr>
        <p:txBody>
          <a:bodyPr wrap="square" rtlCol="0">
            <a:spAutoFit/>
          </a:bodyPr>
          <a:lstStyle/>
          <a:p>
            <a:r>
              <a:rPr lang="en-IE" b="1" dirty="0">
                <a:solidFill>
                  <a:schemeClr val="bg1"/>
                </a:solidFill>
              </a:rPr>
              <a:t>Faith</a:t>
            </a:r>
          </a:p>
        </p:txBody>
      </p:sp>
    </p:spTree>
    <p:extLst>
      <p:ext uri="{BB962C8B-B14F-4D97-AF65-F5344CB8AC3E}">
        <p14:creationId xmlns:p14="http://schemas.microsoft.com/office/powerpoint/2010/main" val="374045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aura Linney from Love Actually movie"/>
          <p:cNvPicPr>
            <a:picLocks noGrp="1" noChangeAspect="1"/>
          </p:cNvPicPr>
          <p:nvPr>
            <p:ph idx="4294967295"/>
          </p:nvPr>
        </p:nvPicPr>
        <p:blipFill>
          <a:blip r:embed="rId2"/>
          <a:stretch>
            <a:fillRect/>
          </a:stretch>
        </p:blipFill>
        <p:spPr>
          <a:xfrm>
            <a:off x="9572625" y="1235075"/>
            <a:ext cx="2619375" cy="1743075"/>
          </a:xfrm>
          <a:prstGeom prst="rect">
            <a:avLst/>
          </a:prstGeom>
        </p:spPr>
      </p:pic>
      <p:sp>
        <p:nvSpPr>
          <p:cNvPr id="4" name="Isosceles Triangle 3"/>
          <p:cNvSpPr/>
          <p:nvPr/>
        </p:nvSpPr>
        <p:spPr>
          <a:xfrm rot="5400000">
            <a:off x="498884" y="-41684"/>
            <a:ext cx="1060704" cy="1491543"/>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p:cNvSpPr txBox="1"/>
          <p:nvPr/>
        </p:nvSpPr>
        <p:spPr>
          <a:xfrm>
            <a:off x="283464" y="519421"/>
            <a:ext cx="1133856" cy="369332"/>
          </a:xfrm>
          <a:prstGeom prst="rect">
            <a:avLst/>
          </a:prstGeom>
          <a:noFill/>
        </p:spPr>
        <p:txBody>
          <a:bodyPr wrap="square" rtlCol="0">
            <a:spAutoFit/>
          </a:bodyPr>
          <a:lstStyle/>
          <a:p>
            <a:r>
              <a:rPr lang="en-IE" b="1" dirty="0">
                <a:solidFill>
                  <a:schemeClr val="bg1"/>
                </a:solidFill>
              </a:rPr>
              <a:t>Family</a:t>
            </a:r>
          </a:p>
        </p:txBody>
      </p:sp>
      <p:pic>
        <p:nvPicPr>
          <p:cNvPr id="9" name="Picture 8" descr="A person and two children cooking&#10;&#10;Description automatically generated"/>
          <p:cNvPicPr>
            <a:picLocks noChangeAspect="1"/>
          </p:cNvPicPr>
          <p:nvPr/>
        </p:nvPicPr>
        <p:blipFill>
          <a:blip r:embed="rId3"/>
          <a:stretch>
            <a:fillRect/>
          </a:stretch>
        </p:blipFill>
        <p:spPr>
          <a:xfrm>
            <a:off x="3219815" y="1027906"/>
            <a:ext cx="3052753" cy="2046732"/>
          </a:xfrm>
          <a:prstGeom prst="rect">
            <a:avLst/>
          </a:prstGeom>
        </p:spPr>
      </p:pic>
      <p:pic>
        <p:nvPicPr>
          <p:cNvPr id="10" name="Picture 9" descr="A group of people sitting around a conference table that looks like a clock"/>
          <p:cNvPicPr>
            <a:picLocks noChangeAspect="1"/>
          </p:cNvPicPr>
          <p:nvPr/>
        </p:nvPicPr>
        <p:blipFill>
          <a:blip r:embed="rId4"/>
          <a:stretch>
            <a:fillRect/>
          </a:stretch>
        </p:blipFill>
        <p:spPr>
          <a:xfrm>
            <a:off x="5125147" y="3621024"/>
            <a:ext cx="2980944" cy="2235708"/>
          </a:xfrm>
          <a:prstGeom prst="rect">
            <a:avLst/>
          </a:prstGeom>
        </p:spPr>
      </p:pic>
    </p:spTree>
    <p:extLst>
      <p:ext uri="{BB962C8B-B14F-4D97-AF65-F5344CB8AC3E}">
        <p14:creationId xmlns:p14="http://schemas.microsoft.com/office/powerpoint/2010/main" val="255535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ainbow on a white background&#10;&#10;Description automatically generated"/>
          <p:cNvPicPr>
            <a:picLocks noChangeAspect="1"/>
          </p:cNvPicPr>
          <p:nvPr/>
        </p:nvPicPr>
        <p:blipFill rotWithShape="1">
          <a:blip r:embed="rId2"/>
          <a:srcRect l="3060" t="12887" r="2535" b="25736"/>
          <a:stretch/>
        </p:blipFill>
        <p:spPr>
          <a:xfrm>
            <a:off x="2170890" y="4243388"/>
            <a:ext cx="3424764" cy="1736729"/>
          </a:xfrm>
          <a:prstGeom prst="rect">
            <a:avLst/>
          </a:prstGeom>
        </p:spPr>
      </p:pic>
      <p:sp>
        <p:nvSpPr>
          <p:cNvPr id="2" name="Title 1"/>
          <p:cNvSpPr>
            <a:spLocks noGrp="1"/>
          </p:cNvSpPr>
          <p:nvPr>
            <p:ph type="title" idx="4294967295"/>
          </p:nvPr>
        </p:nvSpPr>
        <p:spPr>
          <a:xfrm>
            <a:off x="2419927" y="403741"/>
            <a:ext cx="8971974" cy="933450"/>
          </a:xfrm>
        </p:spPr>
        <p:txBody>
          <a:bodyPr>
            <a:normAutofit/>
          </a:bodyPr>
          <a:lstStyle/>
          <a:p>
            <a:pPr algn="ctr"/>
            <a:r>
              <a:rPr lang="en-IE" dirty="0"/>
              <a:t>LGBTTTTTIQQAAAAANB2SdsR</a:t>
            </a:r>
          </a:p>
        </p:txBody>
      </p:sp>
      <p:pic>
        <p:nvPicPr>
          <p:cNvPr id="9" name="Content Placeholder 8" descr="A yellow gingerbread person with different symbols&#10;&#10;Description automatically generated"/>
          <p:cNvPicPr>
            <a:picLocks noGrp="1" noChangeAspect="1"/>
          </p:cNvPicPr>
          <p:nvPr>
            <p:ph idx="4294967295"/>
          </p:nvPr>
        </p:nvPicPr>
        <p:blipFill rotWithShape="1">
          <a:blip r:embed="rId3"/>
          <a:srcRect l="14554" r="10955" b="3730"/>
          <a:stretch/>
        </p:blipFill>
        <p:spPr>
          <a:xfrm>
            <a:off x="3666315" y="1337191"/>
            <a:ext cx="3286125" cy="2774950"/>
          </a:xfrm>
          <a:prstGeom prst="rect">
            <a:avLst/>
          </a:prstGeom>
        </p:spPr>
      </p:pic>
      <p:sp>
        <p:nvSpPr>
          <p:cNvPr id="4" name="Isosceles Triangle 3"/>
          <p:cNvSpPr/>
          <p:nvPr/>
        </p:nvSpPr>
        <p:spPr>
          <a:xfrm rot="5400000">
            <a:off x="498884" y="-41684"/>
            <a:ext cx="1060704" cy="1491543"/>
          </a:xfrm>
          <a:prstGeom prst="triangle">
            <a:avLst/>
          </a:prstGeom>
          <a:solidFill>
            <a:srgbClr val="F85810"/>
          </a:solidFill>
          <a:ln>
            <a:solidFill>
              <a:srgbClr val="F85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p:cNvSpPr txBox="1"/>
          <p:nvPr/>
        </p:nvSpPr>
        <p:spPr>
          <a:xfrm>
            <a:off x="283464" y="501134"/>
            <a:ext cx="1207008" cy="369332"/>
          </a:xfrm>
          <a:prstGeom prst="rect">
            <a:avLst/>
          </a:prstGeom>
          <a:noFill/>
        </p:spPr>
        <p:txBody>
          <a:bodyPr wrap="square" rtlCol="0">
            <a:spAutoFit/>
          </a:bodyPr>
          <a:lstStyle/>
          <a:p>
            <a:r>
              <a:rPr lang="en-IE" b="1" dirty="0">
                <a:solidFill>
                  <a:schemeClr val="bg1"/>
                </a:solidFill>
              </a:rPr>
              <a:t>Sexuality</a:t>
            </a:r>
          </a:p>
        </p:txBody>
      </p:sp>
      <p:pic>
        <p:nvPicPr>
          <p:cNvPr id="11" name="Picture 2" descr="A colorful background with black text on a white arrow"/>
          <p:cNvPicPr>
            <a:picLocks noChangeAspect="1" noChangeArrowheads="1"/>
          </p:cNvPicPr>
          <p:nvPr/>
        </p:nvPicPr>
        <p:blipFill rotWithShape="1">
          <a:blip r:embed="rId4">
            <a:extLst>
              <a:ext uri="{28A0092B-C50C-407E-A947-70E740481C1C}">
                <a14:useLocalDpi xmlns:a14="http://schemas.microsoft.com/office/drawing/2010/main" val="0"/>
              </a:ext>
            </a:extLst>
          </a:blip>
          <a:srcRect b="8205"/>
          <a:stretch/>
        </p:blipFill>
        <p:spPr bwMode="auto">
          <a:xfrm>
            <a:off x="7210426" y="3783085"/>
            <a:ext cx="4346120" cy="245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a:off x="7458075" y="4703766"/>
            <a:ext cx="3933826" cy="59213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050" dirty="0">
                <a:solidFill>
                  <a:schemeClr val="tx1"/>
                </a:solidFill>
              </a:rPr>
              <a:t>Sex	Identity	Orientation	Expression</a:t>
            </a:r>
          </a:p>
        </p:txBody>
      </p:sp>
    </p:spTree>
    <p:extLst>
      <p:ext uri="{BB962C8B-B14F-4D97-AF65-F5344CB8AC3E}">
        <p14:creationId xmlns:p14="http://schemas.microsoft.com/office/powerpoint/2010/main" val="287081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logo&#10;&#10;Description automatically generated"/>
          <p:cNvPicPr>
            <a:picLocks noGrp="1" noChangeAspect="1"/>
          </p:cNvPicPr>
          <p:nvPr>
            <p:ph idx="4294967295"/>
          </p:nvPr>
        </p:nvPicPr>
        <p:blipFill>
          <a:blip r:embed="rId2"/>
          <a:stretch>
            <a:fillRect/>
          </a:stretch>
        </p:blipFill>
        <p:spPr>
          <a:xfrm>
            <a:off x="7934326" y="3944794"/>
            <a:ext cx="2128837" cy="1419225"/>
          </a:xfrm>
          <a:prstGeom prst="rect">
            <a:avLst/>
          </a:prstGeom>
        </p:spPr>
      </p:pic>
      <p:sp>
        <p:nvSpPr>
          <p:cNvPr id="4" name="Isosceles Triangle 3"/>
          <p:cNvSpPr/>
          <p:nvPr/>
        </p:nvSpPr>
        <p:spPr>
          <a:xfrm rot="5400000">
            <a:off x="498884" y="-41684"/>
            <a:ext cx="1060704" cy="1491543"/>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p:cNvSpPr txBox="1"/>
          <p:nvPr/>
        </p:nvSpPr>
        <p:spPr>
          <a:xfrm>
            <a:off x="361950" y="519421"/>
            <a:ext cx="1000125" cy="369332"/>
          </a:xfrm>
          <a:prstGeom prst="rect">
            <a:avLst/>
          </a:prstGeom>
          <a:noFill/>
        </p:spPr>
        <p:txBody>
          <a:bodyPr wrap="square" rtlCol="0">
            <a:spAutoFit/>
          </a:bodyPr>
          <a:lstStyle/>
          <a:p>
            <a:r>
              <a:rPr lang="en-IE" b="1" dirty="0">
                <a:solidFill>
                  <a:schemeClr val="bg1"/>
                </a:solidFill>
              </a:rPr>
              <a:t>Ability</a:t>
            </a:r>
          </a:p>
        </p:txBody>
      </p:sp>
      <p:sp>
        <p:nvSpPr>
          <p:cNvPr id="6" name="TextBox 5">
            <a:extLst>
              <a:ext uri="{FF2B5EF4-FFF2-40B4-BE49-F238E27FC236}">
                <a16:creationId xmlns:a16="http://schemas.microsoft.com/office/drawing/2014/main" id="{946AAF7B-8E19-42BB-8623-CC584FA48AA4}"/>
              </a:ext>
            </a:extLst>
          </p:cNvPr>
          <p:cNvSpPr txBox="1"/>
          <p:nvPr/>
        </p:nvSpPr>
        <p:spPr>
          <a:xfrm>
            <a:off x="9633885" y="6490668"/>
            <a:ext cx="1426464" cy="369332"/>
          </a:xfrm>
          <a:prstGeom prst="rect">
            <a:avLst/>
          </a:prstGeom>
          <a:noFill/>
        </p:spPr>
        <p:txBody>
          <a:bodyPr wrap="square" rtlCol="0">
            <a:spAutoFit/>
          </a:bodyPr>
          <a:lstStyle/>
          <a:p>
            <a:r>
              <a:rPr lang="en-IE" dirty="0"/>
              <a:t>@</a:t>
            </a:r>
            <a:r>
              <a:rPr lang="en-IE" dirty="0" err="1"/>
              <a:t>tanyanim</a:t>
            </a:r>
            <a:endParaRPr lang="en-IE" dirty="0"/>
          </a:p>
        </p:txBody>
      </p:sp>
      <p:pic>
        <p:nvPicPr>
          <p:cNvPr id="8" name="Picture 7" descr="A person with their hands up to the side blocking a very bright light"/>
          <p:cNvPicPr>
            <a:picLocks noChangeAspect="1"/>
          </p:cNvPicPr>
          <p:nvPr/>
        </p:nvPicPr>
        <p:blipFill>
          <a:blip r:embed="rId3"/>
          <a:stretch>
            <a:fillRect/>
          </a:stretch>
        </p:blipFill>
        <p:spPr>
          <a:xfrm>
            <a:off x="7974249" y="1027906"/>
            <a:ext cx="3086100" cy="1476375"/>
          </a:xfrm>
          <a:prstGeom prst="rect">
            <a:avLst/>
          </a:prstGeom>
        </p:spPr>
      </p:pic>
      <p:pic>
        <p:nvPicPr>
          <p:cNvPr id="9" name="Picture 8" descr="A close-up of a push button to enable people to open a closed door"/>
          <p:cNvPicPr>
            <a:picLocks noChangeAspect="1"/>
          </p:cNvPicPr>
          <p:nvPr/>
        </p:nvPicPr>
        <p:blipFill rotWithShape="1">
          <a:blip r:embed="rId4"/>
          <a:srcRect l="11000" r="42166"/>
          <a:stretch/>
        </p:blipFill>
        <p:spPr>
          <a:xfrm>
            <a:off x="3086101" y="888753"/>
            <a:ext cx="2324100" cy="2067705"/>
          </a:xfrm>
          <a:prstGeom prst="rect">
            <a:avLst/>
          </a:prstGeom>
        </p:spPr>
      </p:pic>
      <p:pic>
        <p:nvPicPr>
          <p:cNvPr id="10" name="Picture 9" descr="A wooden floor with a white textured  mat on it to denote the start of a set of stairs"/>
          <p:cNvPicPr>
            <a:picLocks noChangeAspect="1"/>
          </p:cNvPicPr>
          <p:nvPr/>
        </p:nvPicPr>
        <p:blipFill rotWithShape="1">
          <a:blip r:embed="rId5"/>
          <a:srcRect b="25142"/>
          <a:stretch/>
        </p:blipFill>
        <p:spPr>
          <a:xfrm>
            <a:off x="2279361" y="3758009"/>
            <a:ext cx="3505232" cy="1967968"/>
          </a:xfrm>
          <a:prstGeom prst="rect">
            <a:avLst/>
          </a:prstGeom>
        </p:spPr>
      </p:pic>
    </p:spTree>
    <p:extLst>
      <p:ext uri="{BB962C8B-B14F-4D97-AF65-F5344CB8AC3E}">
        <p14:creationId xmlns:p14="http://schemas.microsoft.com/office/powerpoint/2010/main" val="84501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7367-773A-B7EB-405A-6894216BD7F2}"/>
              </a:ext>
            </a:extLst>
          </p:cNvPr>
          <p:cNvSpPr>
            <a:spLocks noGrp="1"/>
          </p:cNvSpPr>
          <p:nvPr>
            <p:ph type="title"/>
          </p:nvPr>
        </p:nvSpPr>
        <p:spPr>
          <a:xfrm>
            <a:off x="343930" y="394972"/>
            <a:ext cx="10311878" cy="932334"/>
          </a:xfrm>
        </p:spPr>
        <p:txBody>
          <a:bodyPr/>
          <a:lstStyle/>
          <a:p>
            <a:r>
              <a:rPr lang="en-GB" dirty="0"/>
              <a:t>Unconscious Bias</a:t>
            </a:r>
          </a:p>
        </p:txBody>
      </p:sp>
      <p:pic>
        <p:nvPicPr>
          <p:cNvPr id="4" name="Content Placeholder 3" descr="A paper with text where all the vowels have been replaced by numbers">
            <a:extLst>
              <a:ext uri="{FF2B5EF4-FFF2-40B4-BE49-F238E27FC236}">
                <a16:creationId xmlns:a16="http://schemas.microsoft.com/office/drawing/2014/main" id="{5010E279-DF07-8F6A-AD19-B8FDBD890815}"/>
              </a:ext>
            </a:extLst>
          </p:cNvPr>
          <p:cNvPicPr>
            <a:picLocks noGrp="1" noChangeAspect="1"/>
          </p:cNvPicPr>
          <p:nvPr>
            <p:ph idx="1"/>
          </p:nvPr>
        </p:nvPicPr>
        <p:blipFill>
          <a:blip r:embed="rId2"/>
          <a:stretch>
            <a:fillRect/>
          </a:stretch>
        </p:blipFill>
        <p:spPr>
          <a:xfrm>
            <a:off x="5975928" y="302609"/>
            <a:ext cx="5031109" cy="5745132"/>
          </a:xfrm>
          <a:prstGeom prst="rect">
            <a:avLst/>
          </a:prstGeom>
        </p:spPr>
      </p:pic>
    </p:spTree>
    <p:extLst>
      <p:ext uri="{BB962C8B-B14F-4D97-AF65-F5344CB8AC3E}">
        <p14:creationId xmlns:p14="http://schemas.microsoft.com/office/powerpoint/2010/main" val="3935592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1470-8B05-1A63-6820-2DB0203BCF51}"/>
              </a:ext>
            </a:extLst>
          </p:cNvPr>
          <p:cNvSpPr>
            <a:spLocks noGrp="1"/>
          </p:cNvSpPr>
          <p:nvPr>
            <p:ph type="title"/>
          </p:nvPr>
        </p:nvSpPr>
        <p:spPr>
          <a:xfrm>
            <a:off x="417082" y="280771"/>
            <a:ext cx="10311878" cy="932334"/>
          </a:xfrm>
        </p:spPr>
        <p:txBody>
          <a:bodyPr/>
          <a:lstStyle/>
          <a:p>
            <a:r>
              <a:rPr lang="en-GB" dirty="0"/>
              <a:t>Unconscious Bias</a:t>
            </a:r>
          </a:p>
        </p:txBody>
      </p:sp>
      <p:pic>
        <p:nvPicPr>
          <p:cNvPr id="4" name="Content Placeholder 3" descr="A Asian man in a suit smiling">
            <a:extLst>
              <a:ext uri="{FF2B5EF4-FFF2-40B4-BE49-F238E27FC236}">
                <a16:creationId xmlns:a16="http://schemas.microsoft.com/office/drawing/2014/main" id="{1F86BF50-C98E-683E-B8AC-8F594D8F75FF}"/>
              </a:ext>
            </a:extLst>
          </p:cNvPr>
          <p:cNvPicPr>
            <a:picLocks noGrp="1" noChangeAspect="1"/>
          </p:cNvPicPr>
          <p:nvPr>
            <p:ph idx="1"/>
          </p:nvPr>
        </p:nvPicPr>
        <p:blipFill>
          <a:blip r:embed="rId2"/>
          <a:stretch>
            <a:fillRect/>
          </a:stretch>
        </p:blipFill>
        <p:spPr>
          <a:xfrm>
            <a:off x="1244808" y="1348842"/>
            <a:ext cx="3216356" cy="4520285"/>
          </a:xfrm>
          <a:prstGeom prst="rect">
            <a:avLst/>
          </a:prstGeom>
        </p:spPr>
      </p:pic>
      <p:pic>
        <p:nvPicPr>
          <p:cNvPr id="6" name="Picture 5" descr="Boston Symphone Orchestra performing in Carnegie Hall New York">
            <a:extLst>
              <a:ext uri="{FF2B5EF4-FFF2-40B4-BE49-F238E27FC236}">
                <a16:creationId xmlns:a16="http://schemas.microsoft.com/office/drawing/2014/main" id="{82A934BE-9F54-D588-80E6-7F349A0F0E50}"/>
              </a:ext>
            </a:extLst>
          </p:cNvPr>
          <p:cNvPicPr>
            <a:picLocks noChangeAspect="1"/>
          </p:cNvPicPr>
          <p:nvPr/>
        </p:nvPicPr>
        <p:blipFill>
          <a:blip r:embed="rId3"/>
          <a:stretch>
            <a:fillRect/>
          </a:stretch>
        </p:blipFill>
        <p:spPr>
          <a:xfrm>
            <a:off x="5751786" y="1570515"/>
            <a:ext cx="5986160" cy="3989776"/>
          </a:xfrm>
          <a:prstGeom prst="rect">
            <a:avLst/>
          </a:prstGeom>
        </p:spPr>
      </p:pic>
    </p:spTree>
    <p:extLst>
      <p:ext uri="{BB962C8B-B14F-4D97-AF65-F5344CB8AC3E}">
        <p14:creationId xmlns:p14="http://schemas.microsoft.com/office/powerpoint/2010/main" val="122560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02000" y="65088"/>
            <a:ext cx="8890000" cy="1325562"/>
          </a:xfrm>
        </p:spPr>
        <p:txBody>
          <a:bodyPr/>
          <a:lstStyle/>
          <a:p>
            <a:r>
              <a:rPr lang="en-IE" dirty="0"/>
              <a:t>Top 5 Tips for an Ally</a:t>
            </a:r>
          </a:p>
        </p:txBody>
      </p:sp>
      <p:pic>
        <p:nvPicPr>
          <p:cNvPr id="8" name="Content Placeholder 7" descr="A close-up of a horse's eye with blinker"/>
          <p:cNvPicPr>
            <a:picLocks noGrp="1" noChangeAspect="1"/>
          </p:cNvPicPr>
          <p:nvPr>
            <p:ph idx="4294967295"/>
          </p:nvPr>
        </p:nvPicPr>
        <p:blipFill rotWithShape="1">
          <a:blip r:embed="rId2"/>
          <a:srcRect l="29694" t="15345" r="29574" b="13781"/>
          <a:stretch/>
        </p:blipFill>
        <p:spPr>
          <a:xfrm>
            <a:off x="0" y="1384300"/>
            <a:ext cx="2352675" cy="1543050"/>
          </a:xfrm>
          <a:prstGeom prst="rect">
            <a:avLst/>
          </a:prstGeom>
        </p:spPr>
      </p:pic>
      <p:sp>
        <p:nvSpPr>
          <p:cNvPr id="9" name="TextBox 8"/>
          <p:cNvSpPr txBox="1"/>
          <p:nvPr/>
        </p:nvSpPr>
        <p:spPr>
          <a:xfrm>
            <a:off x="1999455" y="2947557"/>
            <a:ext cx="2743200" cy="369332"/>
          </a:xfrm>
          <a:prstGeom prst="rect">
            <a:avLst/>
          </a:prstGeom>
          <a:noFill/>
        </p:spPr>
        <p:txBody>
          <a:bodyPr wrap="square" rtlCol="0">
            <a:spAutoFit/>
          </a:bodyPr>
          <a:lstStyle/>
          <a:p>
            <a:r>
              <a:rPr lang="en-IE" dirty="0"/>
              <a:t>1. Know Your Privilege</a:t>
            </a:r>
          </a:p>
        </p:txBody>
      </p:sp>
      <p:pic>
        <p:nvPicPr>
          <p:cNvPr id="10" name="Picture 9" descr="A cartoon of a person holding up a hand to their ear"/>
          <p:cNvPicPr>
            <a:picLocks noChangeAspect="1"/>
          </p:cNvPicPr>
          <p:nvPr/>
        </p:nvPicPr>
        <p:blipFill rotWithShape="1">
          <a:blip r:embed="rId3"/>
          <a:srcRect l="15095" t="9997" r="11321" b="9051"/>
          <a:stretch/>
        </p:blipFill>
        <p:spPr>
          <a:xfrm>
            <a:off x="5958596" y="1135507"/>
            <a:ext cx="1485900" cy="1638300"/>
          </a:xfrm>
          <a:prstGeom prst="rect">
            <a:avLst/>
          </a:prstGeom>
        </p:spPr>
      </p:pic>
      <p:sp>
        <p:nvSpPr>
          <p:cNvPr id="11" name="TextBox 10"/>
          <p:cNvSpPr txBox="1"/>
          <p:nvPr/>
        </p:nvSpPr>
        <p:spPr>
          <a:xfrm>
            <a:off x="5505450" y="2745004"/>
            <a:ext cx="2247900" cy="646331"/>
          </a:xfrm>
          <a:prstGeom prst="rect">
            <a:avLst/>
          </a:prstGeom>
          <a:noFill/>
        </p:spPr>
        <p:txBody>
          <a:bodyPr wrap="square" rtlCol="0">
            <a:spAutoFit/>
          </a:bodyPr>
          <a:lstStyle/>
          <a:p>
            <a:r>
              <a:rPr lang="en-IE" dirty="0"/>
              <a:t>2. Listen &amp; Do Your Homework</a:t>
            </a:r>
          </a:p>
        </p:txBody>
      </p:sp>
      <p:pic>
        <p:nvPicPr>
          <p:cNvPr id="12" name="Picture 11" descr="A cartoon of a mouth with a talk cloud"/>
          <p:cNvPicPr>
            <a:picLocks noChangeAspect="1"/>
          </p:cNvPicPr>
          <p:nvPr/>
        </p:nvPicPr>
        <p:blipFill>
          <a:blip r:embed="rId4"/>
          <a:stretch>
            <a:fillRect/>
          </a:stretch>
        </p:blipFill>
        <p:spPr>
          <a:xfrm>
            <a:off x="8916818" y="709182"/>
            <a:ext cx="2238375" cy="2238375"/>
          </a:xfrm>
          <a:prstGeom prst="rect">
            <a:avLst/>
          </a:prstGeom>
        </p:spPr>
      </p:pic>
      <p:sp>
        <p:nvSpPr>
          <p:cNvPr id="13" name="TextBox 12"/>
          <p:cNvSpPr txBox="1"/>
          <p:nvPr/>
        </p:nvSpPr>
        <p:spPr>
          <a:xfrm>
            <a:off x="8756156" y="2755432"/>
            <a:ext cx="2428065" cy="369332"/>
          </a:xfrm>
          <a:prstGeom prst="rect">
            <a:avLst/>
          </a:prstGeom>
          <a:noFill/>
        </p:spPr>
        <p:txBody>
          <a:bodyPr wrap="square" rtlCol="0">
            <a:spAutoFit/>
          </a:bodyPr>
          <a:lstStyle/>
          <a:p>
            <a:r>
              <a:rPr lang="en-IE" dirty="0"/>
              <a:t>3. Speak Up Not Over</a:t>
            </a:r>
          </a:p>
        </p:txBody>
      </p:sp>
      <p:pic>
        <p:nvPicPr>
          <p:cNvPr id="14" name="Picture 13" descr="A yellow emoji holding a sign saying sorry"/>
          <p:cNvPicPr>
            <a:picLocks noChangeAspect="1"/>
          </p:cNvPicPr>
          <p:nvPr/>
        </p:nvPicPr>
        <p:blipFill>
          <a:blip r:embed="rId5"/>
          <a:stretch>
            <a:fillRect/>
          </a:stretch>
        </p:blipFill>
        <p:spPr>
          <a:xfrm>
            <a:off x="2677318" y="3787907"/>
            <a:ext cx="2065337" cy="2065337"/>
          </a:xfrm>
          <a:prstGeom prst="rect">
            <a:avLst/>
          </a:prstGeom>
        </p:spPr>
      </p:pic>
      <p:sp>
        <p:nvSpPr>
          <p:cNvPr id="15" name="TextBox 14"/>
          <p:cNvSpPr txBox="1"/>
          <p:nvPr/>
        </p:nvSpPr>
        <p:spPr>
          <a:xfrm>
            <a:off x="1764167" y="5853244"/>
            <a:ext cx="4187952" cy="369332"/>
          </a:xfrm>
          <a:prstGeom prst="rect">
            <a:avLst/>
          </a:prstGeom>
          <a:noFill/>
        </p:spPr>
        <p:txBody>
          <a:bodyPr wrap="square" rtlCol="0">
            <a:spAutoFit/>
          </a:bodyPr>
          <a:lstStyle/>
          <a:p>
            <a:r>
              <a:rPr lang="en-IE" dirty="0"/>
              <a:t>4. You’ll make mistakes - apologise</a:t>
            </a:r>
          </a:p>
        </p:txBody>
      </p:sp>
      <p:pic>
        <p:nvPicPr>
          <p:cNvPr id="16" name="Picture 15" descr="A red person helping another person climb a white box&#10;&#10;Description automatically generated"/>
          <p:cNvPicPr>
            <a:picLocks noChangeAspect="1"/>
          </p:cNvPicPr>
          <p:nvPr/>
        </p:nvPicPr>
        <p:blipFill>
          <a:blip r:embed="rId6"/>
          <a:stretch>
            <a:fillRect/>
          </a:stretch>
        </p:blipFill>
        <p:spPr>
          <a:xfrm>
            <a:off x="7172035" y="3419018"/>
            <a:ext cx="1894227" cy="2524290"/>
          </a:xfrm>
          <a:prstGeom prst="rect">
            <a:avLst/>
          </a:prstGeom>
        </p:spPr>
      </p:pic>
      <p:pic>
        <p:nvPicPr>
          <p:cNvPr id="17" name="Picture 16" descr="A red and white human figure&#10;&#10;Description automatically generated"/>
          <p:cNvPicPr>
            <a:picLocks noChangeAspect="1"/>
          </p:cNvPicPr>
          <p:nvPr/>
        </p:nvPicPr>
        <p:blipFill>
          <a:blip r:embed="rId7"/>
          <a:stretch>
            <a:fillRect/>
          </a:stretch>
        </p:blipFill>
        <p:spPr>
          <a:xfrm>
            <a:off x="8916818" y="3741100"/>
            <a:ext cx="2025383" cy="2029711"/>
          </a:xfrm>
          <a:prstGeom prst="rect">
            <a:avLst/>
          </a:prstGeom>
        </p:spPr>
      </p:pic>
      <p:sp>
        <p:nvSpPr>
          <p:cNvPr id="18" name="TextBox 17"/>
          <p:cNvSpPr txBox="1"/>
          <p:nvPr/>
        </p:nvSpPr>
        <p:spPr>
          <a:xfrm>
            <a:off x="8313721" y="5893543"/>
            <a:ext cx="1769422" cy="369332"/>
          </a:xfrm>
          <a:prstGeom prst="rect">
            <a:avLst/>
          </a:prstGeom>
          <a:noFill/>
        </p:spPr>
        <p:txBody>
          <a:bodyPr wrap="square" rtlCol="0">
            <a:spAutoFit/>
          </a:bodyPr>
          <a:lstStyle/>
          <a:p>
            <a:r>
              <a:rPr lang="en-IE" dirty="0"/>
              <a:t>5. Ally is a verb</a:t>
            </a:r>
          </a:p>
        </p:txBody>
      </p:sp>
    </p:spTree>
    <p:extLst>
      <p:ext uri="{BB962C8B-B14F-4D97-AF65-F5344CB8AC3E}">
        <p14:creationId xmlns:p14="http://schemas.microsoft.com/office/powerpoint/2010/main" val="3425757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51113" y="155575"/>
            <a:ext cx="9640887" cy="1325563"/>
          </a:xfrm>
        </p:spPr>
        <p:txBody>
          <a:bodyPr/>
          <a:lstStyle/>
          <a:p>
            <a:r>
              <a:rPr lang="en-IE" b="1" dirty="0">
                <a:solidFill>
                  <a:srgbClr val="002060"/>
                </a:solidFill>
                <a:effectLst>
                  <a:outerShdw blurRad="38100" dist="38100" dir="2700000" algn="tl">
                    <a:srgbClr val="000000">
                      <a:alpha val="43137"/>
                    </a:srgbClr>
                  </a:outerShdw>
                </a:effectLst>
              </a:rPr>
              <a:t>Take Home Messages</a:t>
            </a:r>
            <a:endParaRPr lang="en-IE" dirty="0"/>
          </a:p>
        </p:txBody>
      </p:sp>
      <p:sp>
        <p:nvSpPr>
          <p:cNvPr id="3" name="Content Placeholder 2"/>
          <p:cNvSpPr>
            <a:spLocks noGrp="1"/>
          </p:cNvSpPr>
          <p:nvPr>
            <p:ph idx="4294967295"/>
          </p:nvPr>
        </p:nvSpPr>
        <p:spPr>
          <a:xfrm>
            <a:off x="0" y="1544638"/>
            <a:ext cx="7737475" cy="3905186"/>
          </a:xfrm>
        </p:spPr>
        <p:txBody>
          <a:bodyPr>
            <a:normAutofit fontScale="92500" lnSpcReduction="10000"/>
          </a:bodyPr>
          <a:lstStyle/>
          <a:p>
            <a:r>
              <a:rPr lang="en-IE" altLang="en-US" dirty="0"/>
              <a:t>Strive for equity not equality</a:t>
            </a:r>
          </a:p>
          <a:p>
            <a:endParaRPr lang="en-IE" altLang="en-US" dirty="0"/>
          </a:p>
          <a:p>
            <a:r>
              <a:rPr lang="en-IE" altLang="en-US" dirty="0"/>
              <a:t>Policy – think PRACTICE</a:t>
            </a:r>
          </a:p>
          <a:p>
            <a:endParaRPr lang="en-IE" altLang="en-US" dirty="0"/>
          </a:p>
          <a:p>
            <a:r>
              <a:rPr lang="en-IE" altLang="en-US" dirty="0"/>
              <a:t>Environment – think about the messages your physical spaces send</a:t>
            </a:r>
          </a:p>
          <a:p>
            <a:endParaRPr lang="en-IE" altLang="en-US" dirty="0"/>
          </a:p>
          <a:p>
            <a:r>
              <a:rPr lang="en-IE" altLang="en-US" dirty="0"/>
              <a:t>Culture – think about small changes &amp; ally programmes</a:t>
            </a:r>
          </a:p>
        </p:txBody>
      </p:sp>
      <p:pic>
        <p:nvPicPr>
          <p:cNvPr id="6" name="Picture 5" descr="A couple of people carrying a house&#10;&#10;Description automatically generated"/>
          <p:cNvPicPr>
            <a:picLocks noChangeAspect="1"/>
          </p:cNvPicPr>
          <p:nvPr/>
        </p:nvPicPr>
        <p:blipFill rotWithShape="1">
          <a:blip r:embed="rId2"/>
          <a:srcRect l="8080" t="12480" r="5267" b="13804"/>
          <a:stretch/>
        </p:blipFill>
        <p:spPr>
          <a:xfrm>
            <a:off x="8640900" y="1147763"/>
            <a:ext cx="2731950" cy="2324100"/>
          </a:xfrm>
          <a:prstGeom prst="rect">
            <a:avLst/>
          </a:prstGeom>
        </p:spPr>
      </p:pic>
    </p:spTree>
    <p:extLst>
      <p:ext uri="{BB962C8B-B14F-4D97-AF65-F5344CB8AC3E}">
        <p14:creationId xmlns:p14="http://schemas.microsoft.com/office/powerpoint/2010/main" val="1077206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59901" y="1795772"/>
            <a:ext cx="7737475" cy="933450"/>
          </a:xfrm>
        </p:spPr>
        <p:txBody>
          <a:bodyPr/>
          <a:lstStyle/>
          <a:p>
            <a:r>
              <a:rPr lang="en-IE" b="1" dirty="0">
                <a:solidFill>
                  <a:schemeClr val="accent4"/>
                </a:solidFill>
                <a:effectLst>
                  <a:outerShdw blurRad="38100" dist="38100" dir="2700000" algn="tl">
                    <a:srgbClr val="000000">
                      <a:alpha val="43137"/>
                    </a:srgbClr>
                  </a:outerShdw>
                </a:effectLst>
              </a:rPr>
              <a:t>Contact Me:</a:t>
            </a:r>
            <a:endParaRPr lang="en-IE" dirty="0">
              <a:solidFill>
                <a:schemeClr val="accent4"/>
              </a:solidFill>
            </a:endParaRPr>
          </a:p>
        </p:txBody>
      </p:sp>
      <p:sp>
        <p:nvSpPr>
          <p:cNvPr id="3" name="Content Placeholder 2"/>
          <p:cNvSpPr>
            <a:spLocks noGrp="1"/>
          </p:cNvSpPr>
          <p:nvPr>
            <p:ph idx="4294967295"/>
          </p:nvPr>
        </p:nvSpPr>
        <p:spPr>
          <a:xfrm>
            <a:off x="4600575" y="2508663"/>
            <a:ext cx="5895975" cy="4351337"/>
          </a:xfrm>
        </p:spPr>
        <p:txBody>
          <a:bodyPr>
            <a:normAutofit fontScale="92500" lnSpcReduction="10000"/>
          </a:bodyPr>
          <a:lstStyle/>
          <a:p>
            <a:pPr marL="0" indent="0">
              <a:buFont typeface="Arial" panose="020B0604020202020204" pitchFamily="34" charset="0"/>
              <a:buNone/>
              <a:defRPr/>
            </a:pPr>
            <a:endParaRPr lang="en-US" dirty="0"/>
          </a:p>
          <a:p>
            <a:pPr>
              <a:defRPr/>
            </a:pPr>
            <a:r>
              <a:rPr lang="en-US" dirty="0"/>
              <a:t>tanya.nimhuirthile@dcu.ie</a:t>
            </a:r>
          </a:p>
          <a:p>
            <a:pPr marL="0" indent="0">
              <a:buFont typeface="Arial" panose="020B0604020202020204" pitchFamily="34" charset="0"/>
              <a:buNone/>
              <a:defRPr/>
            </a:pPr>
            <a:endParaRPr lang="en-US" dirty="0"/>
          </a:p>
          <a:p>
            <a:pPr>
              <a:defRPr/>
            </a:pPr>
            <a:r>
              <a:rPr lang="en-US" dirty="0"/>
              <a:t>(01) 700 5626</a:t>
            </a:r>
          </a:p>
          <a:p>
            <a:pPr marL="0" indent="0">
              <a:buFont typeface="Arial" panose="020B0604020202020204" pitchFamily="34" charset="0"/>
              <a:buNone/>
              <a:defRPr/>
            </a:pPr>
            <a:endParaRPr lang="en-US" dirty="0"/>
          </a:p>
          <a:p>
            <a:pPr>
              <a:defRPr/>
            </a:pPr>
            <a:r>
              <a:rPr lang="en-US" dirty="0"/>
              <a:t>Dr. Tanya </a:t>
            </a:r>
            <a:r>
              <a:rPr lang="en-US" dirty="0" err="1"/>
              <a:t>Ní</a:t>
            </a:r>
            <a:r>
              <a:rPr lang="en-US" dirty="0"/>
              <a:t> Mhuirthile, </a:t>
            </a:r>
          </a:p>
          <a:p>
            <a:pPr marL="0" indent="0">
              <a:buFont typeface="Arial" panose="020B0604020202020204" pitchFamily="34" charset="0"/>
              <a:buNone/>
              <a:defRPr/>
            </a:pPr>
            <a:r>
              <a:rPr lang="en-US" dirty="0"/>
              <a:t>	Associate Professor of Law,</a:t>
            </a:r>
          </a:p>
          <a:p>
            <a:pPr marL="0" indent="0">
              <a:buFont typeface="Arial" panose="020B0604020202020204" pitchFamily="34" charset="0"/>
              <a:buNone/>
              <a:defRPr/>
            </a:pPr>
            <a:r>
              <a:rPr lang="en-US" dirty="0"/>
              <a:t>	School of  Law and 	Government, </a:t>
            </a:r>
          </a:p>
          <a:p>
            <a:pPr marL="0" indent="0">
              <a:buFont typeface="Arial" panose="020B0604020202020204" pitchFamily="34" charset="0"/>
              <a:buNone/>
              <a:defRPr/>
            </a:pPr>
            <a:r>
              <a:rPr lang="en-US" dirty="0"/>
              <a:t>	DCU, Glasnevin, Dublin 9</a:t>
            </a:r>
            <a:r>
              <a:rPr lang="en-IE" dirty="0"/>
              <a:t> </a:t>
            </a:r>
            <a:endParaRPr lang="en-US" dirty="0"/>
          </a:p>
          <a:p>
            <a:endParaRPr lang="en-I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12169" t="10760" r="10847" b="21062"/>
          <a:stretch>
            <a:fillRect/>
          </a:stretch>
        </p:blipFill>
        <p:spPr>
          <a:xfrm>
            <a:off x="3076319" y="2831154"/>
            <a:ext cx="912813" cy="8708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87" y="3905917"/>
            <a:ext cx="673100" cy="67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l="10876" t="5917" r="16154" b="21021"/>
          <a:stretch>
            <a:fillRect/>
          </a:stretch>
        </p:blipFill>
        <p:spPr bwMode="auto">
          <a:xfrm>
            <a:off x="3274987" y="5081924"/>
            <a:ext cx="823248" cy="88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B678680C-B883-4846-A8CA-8E7B886F5A55}"/>
              </a:ext>
            </a:extLst>
          </p:cNvPr>
          <p:cNvSpPr/>
          <p:nvPr/>
        </p:nvSpPr>
        <p:spPr>
          <a:xfrm>
            <a:off x="977438" y="4091014"/>
            <a:ext cx="286544" cy="152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pic>
        <p:nvPicPr>
          <p:cNvPr id="9" name="Picture 8" descr="A yellow figure writing on a glass wall with the phrase Thank You! written thereon"/>
          <p:cNvPicPr>
            <a:picLocks noChangeAspect="1"/>
          </p:cNvPicPr>
          <p:nvPr/>
        </p:nvPicPr>
        <p:blipFill>
          <a:blip r:embed="rId5"/>
          <a:stretch>
            <a:fillRect/>
          </a:stretch>
        </p:blipFill>
        <p:spPr>
          <a:xfrm>
            <a:off x="9829528" y="1939952"/>
            <a:ext cx="2135697" cy="2151062"/>
          </a:xfrm>
          <a:prstGeom prst="rect">
            <a:avLst/>
          </a:prstGeom>
        </p:spPr>
      </p:pic>
    </p:spTree>
    <p:extLst>
      <p:ext uri="{BB962C8B-B14F-4D97-AF65-F5344CB8AC3E}">
        <p14:creationId xmlns:p14="http://schemas.microsoft.com/office/powerpoint/2010/main" val="25642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36184" y="2991312"/>
            <a:ext cx="5088008" cy="3416320"/>
          </a:xfrm>
          <a:prstGeom prst="rect">
            <a:avLst/>
          </a:prstGeom>
          <a:noFill/>
        </p:spPr>
        <p:txBody>
          <a:bodyPr wrap="square" rtlCol="0">
            <a:spAutoFit/>
          </a:bodyPr>
          <a:lstStyle/>
          <a:p>
            <a:pPr marL="285750" indent="-285750">
              <a:buFont typeface="Arial" panose="020B0604020202020204" pitchFamily="34" charset="0"/>
              <a:buChar char="•"/>
            </a:pPr>
            <a:r>
              <a:rPr lang="en-IE" dirty="0"/>
              <a:t>Advisor: advise government ministers; politicians, civil and public servants and international organisations on drafting of legislation and policy:</a:t>
            </a:r>
          </a:p>
          <a:p>
            <a:pPr marL="742950" lvl="1" indent="-285750">
              <a:buFont typeface="Arial" panose="020B0604020202020204" pitchFamily="34" charset="0"/>
              <a:buChar char="•"/>
            </a:pPr>
            <a:r>
              <a:rPr lang="en-IE" dirty="0"/>
              <a:t>Impact:</a:t>
            </a:r>
          </a:p>
          <a:p>
            <a:pPr marL="1200150" lvl="2" indent="-285750">
              <a:buFont typeface="Arial" panose="020B0604020202020204" pitchFamily="34" charset="0"/>
              <a:buChar char="•"/>
            </a:pPr>
            <a:r>
              <a:rPr lang="en-IE" dirty="0"/>
              <a:t>Criminal Justice (Female Genital Mutilation) Act 2012 </a:t>
            </a:r>
          </a:p>
          <a:p>
            <a:pPr marL="1200150" lvl="2" indent="-285750">
              <a:buFont typeface="Arial" panose="020B0604020202020204" pitchFamily="34" charset="0"/>
              <a:buChar char="•"/>
            </a:pPr>
            <a:r>
              <a:rPr lang="en-IE" dirty="0"/>
              <a:t>Gender Recognition Act 2015</a:t>
            </a:r>
          </a:p>
          <a:p>
            <a:pPr marL="285750" indent="-285750">
              <a:buFont typeface="Arial" panose="020B0604020202020204" pitchFamily="34" charset="0"/>
              <a:buChar char="•"/>
            </a:pPr>
            <a:r>
              <a:rPr lang="en-IE" dirty="0"/>
              <a:t>Appointed to Gender Recognition Act Review Group, November 2017</a:t>
            </a:r>
          </a:p>
          <a:p>
            <a:pPr marL="285750" indent="-285750">
              <a:buFont typeface="Arial" panose="020B0604020202020204" pitchFamily="34" charset="0"/>
              <a:buChar char="•"/>
            </a:pPr>
            <a:r>
              <a:rPr lang="en-IE" dirty="0"/>
              <a:t>Member of Drafting Committee for Council of Europe Intersex Recommendation</a:t>
            </a:r>
          </a:p>
        </p:txBody>
      </p:sp>
      <p:sp>
        <p:nvSpPr>
          <p:cNvPr id="3" name="Title 2"/>
          <p:cNvSpPr>
            <a:spLocks noGrp="1"/>
          </p:cNvSpPr>
          <p:nvPr>
            <p:ph type="title" idx="4294967295"/>
          </p:nvPr>
        </p:nvSpPr>
        <p:spPr>
          <a:xfrm>
            <a:off x="0" y="512763"/>
            <a:ext cx="7737475" cy="933450"/>
          </a:xfrm>
        </p:spPr>
        <p:txBody>
          <a:bodyPr/>
          <a:lstStyle/>
          <a:p>
            <a:pPr algn="l"/>
            <a:r>
              <a:rPr lang="en-US" dirty="0"/>
              <a:t>Who am I?</a:t>
            </a:r>
          </a:p>
        </p:txBody>
      </p:sp>
      <p:sp>
        <p:nvSpPr>
          <p:cNvPr id="5" name="TextBox 4"/>
          <p:cNvSpPr txBox="1"/>
          <p:nvPr/>
        </p:nvSpPr>
        <p:spPr>
          <a:xfrm>
            <a:off x="2140330" y="1281230"/>
            <a:ext cx="4680956" cy="646331"/>
          </a:xfrm>
          <a:prstGeom prst="rect">
            <a:avLst/>
          </a:prstGeom>
          <a:noFill/>
        </p:spPr>
        <p:txBody>
          <a:bodyPr wrap="square" rtlCol="0">
            <a:spAutoFit/>
          </a:bodyPr>
          <a:lstStyle/>
          <a:p>
            <a:pPr marL="285750" indent="-285750">
              <a:buFont typeface="Arial" panose="020B0604020202020204" pitchFamily="34" charset="0"/>
              <a:buChar char="•"/>
            </a:pPr>
            <a:r>
              <a:rPr lang="en-IE" dirty="0"/>
              <a:t>Academic: law’s interaction with the human body</a:t>
            </a:r>
          </a:p>
        </p:txBody>
      </p:sp>
      <p:pic>
        <p:nvPicPr>
          <p:cNvPr id="2052" name="Picture 4" descr="A group of people sitting at a conference table making present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99" y="3091473"/>
            <a:ext cx="1391035" cy="977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6" descr="Image result for tanya ni mhuirthile"/>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TextBox 10"/>
          <p:cNvSpPr txBox="1"/>
          <p:nvPr/>
        </p:nvSpPr>
        <p:spPr>
          <a:xfrm>
            <a:off x="2075781" y="2055582"/>
            <a:ext cx="4680956" cy="923330"/>
          </a:xfrm>
          <a:prstGeom prst="rect">
            <a:avLst/>
          </a:prstGeom>
          <a:noFill/>
        </p:spPr>
        <p:txBody>
          <a:bodyPr wrap="square" rtlCol="0">
            <a:spAutoFit/>
          </a:bodyPr>
          <a:lstStyle/>
          <a:p>
            <a:pPr marL="285750" indent="-285750">
              <a:buFont typeface="Arial" panose="020B0604020202020204" pitchFamily="34" charset="0"/>
              <a:buChar char="•"/>
            </a:pPr>
            <a:r>
              <a:rPr lang="en-IE" dirty="0"/>
              <a:t>Activist: Use my research to assist NGOs and other activists to advocate for legal change</a:t>
            </a:r>
          </a:p>
        </p:txBody>
      </p:sp>
      <p:pic>
        <p:nvPicPr>
          <p:cNvPr id="2055" name="Picture 7" descr="Presentation to the Joint Oireachtas Committee"/>
          <p:cNvPicPr>
            <a:picLocks noChangeAspect="1" noChangeArrowheads="1"/>
          </p:cNvPicPr>
          <p:nvPr/>
        </p:nvPicPr>
        <p:blipFill rotWithShape="1">
          <a:blip r:embed="rId4">
            <a:extLst>
              <a:ext uri="{28A0092B-C50C-407E-A947-70E740481C1C}">
                <a14:useLocalDpi xmlns:a14="http://schemas.microsoft.com/office/drawing/2010/main" val="0"/>
              </a:ext>
            </a:extLst>
          </a:blip>
          <a:srcRect l="16258" t="12555" r="16433" b="13881"/>
          <a:stretch/>
        </p:blipFill>
        <p:spPr bwMode="auto">
          <a:xfrm>
            <a:off x="1167699" y="4322941"/>
            <a:ext cx="1442545" cy="100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descr="logo for Department of Social Protection includes an image of a dove hovering about a 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8897" y="500540"/>
            <a:ext cx="1508185" cy="64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Logo of the Department of Justice include an image of a white hard on a dark blue circle with a gold semi circle underne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177" y="350455"/>
            <a:ext cx="1197168" cy="9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A logo for Department of Children and Youth Affairs. The harp is green and gold, but the strings are childr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2125" y="375050"/>
            <a:ext cx="1497555" cy="79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A logo for the Irish Council of Civil LIberties includes overlapping blue hands to look like an abstract t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8260" y="1473051"/>
            <a:ext cx="1129960" cy="57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Logo for the Free Legal Advice Centres include an image of a balance sca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2585" y="2117996"/>
            <a:ext cx="1065630" cy="61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descr="A logo of united nations human rights office&#10;&#10;Description automatically generat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0953" y="1434199"/>
            <a:ext cx="1286194" cy="60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descr="A blue circle with for the organisation BeLongT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90851" y="4347930"/>
            <a:ext cx="759471" cy="86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descr="Logo for Department of an Taoiseach includes a gold harp"/>
          <p:cNvPicPr>
            <a:picLocks noChangeAspect="1" noChangeArrowheads="1"/>
          </p:cNvPicPr>
          <p:nvPr/>
        </p:nvPicPr>
        <p:blipFill rotWithShape="1">
          <a:blip r:embed="rId12">
            <a:extLst>
              <a:ext uri="{28A0092B-C50C-407E-A947-70E740481C1C}">
                <a14:useLocalDpi xmlns:a14="http://schemas.microsoft.com/office/drawing/2010/main" val="0"/>
              </a:ext>
            </a:extLst>
          </a:blip>
          <a:srcRect t="27932" b="30354"/>
          <a:stretch/>
        </p:blipFill>
        <p:spPr bwMode="auto">
          <a:xfrm>
            <a:off x="5644286" y="500540"/>
            <a:ext cx="1679668" cy="79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descr="Logo for Amnesty International image of a lit candle surrounded by barbed wi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1777" y="2116641"/>
            <a:ext cx="1120020" cy="50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descr="Logo for Intersex UK includes an X that is styled to look like a person doing a star jump."/>
          <p:cNvPicPr>
            <a:picLocks noChangeAspect="1" noChangeArrowheads="1"/>
          </p:cNvPicPr>
          <p:nvPr/>
        </p:nvPicPr>
        <p:blipFill rotWithShape="1">
          <a:blip r:embed="rId14">
            <a:extLst>
              <a:ext uri="{28A0092B-C50C-407E-A947-70E740481C1C}">
                <a14:useLocalDpi xmlns:a14="http://schemas.microsoft.com/office/drawing/2010/main" val="0"/>
              </a:ext>
            </a:extLst>
          </a:blip>
          <a:srcRect l="11258" t="17719" r="19102" b="21264"/>
          <a:stretch/>
        </p:blipFill>
        <p:spPr bwMode="auto">
          <a:xfrm>
            <a:off x="9206092" y="2766323"/>
            <a:ext cx="874748" cy="86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1" name="Picture 23" descr="A logo with a rainbow colored dots&#10;&#10;Description automatically generated"/>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9914" b="20036"/>
          <a:stretch/>
        </p:blipFill>
        <p:spPr bwMode="auto">
          <a:xfrm>
            <a:off x="10498258" y="3713063"/>
            <a:ext cx="1338141" cy="67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2" name="Picture 24" descr="A logo of ILGA includes an image of a glob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7348" r="25096"/>
          <a:stretch/>
        </p:blipFill>
        <p:spPr bwMode="auto">
          <a:xfrm>
            <a:off x="9478505" y="3673518"/>
            <a:ext cx="521163" cy="64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3" name="Picture 25" descr="A purple and green text logo for InterAct"/>
          <p:cNvPicPr>
            <a:picLocks noChangeAspect="1" noChangeArrowheads="1"/>
          </p:cNvPicPr>
          <p:nvPr/>
        </p:nvPicPr>
        <p:blipFill rotWithShape="1">
          <a:blip r:embed="rId17">
            <a:extLst>
              <a:ext uri="{28A0092B-C50C-407E-A947-70E740481C1C}">
                <a14:useLocalDpi xmlns:a14="http://schemas.microsoft.com/office/drawing/2010/main" val="0"/>
              </a:ext>
            </a:extLst>
          </a:blip>
          <a:srcRect l="12026" t="14561" r="10898" b="15198"/>
          <a:stretch/>
        </p:blipFill>
        <p:spPr bwMode="auto">
          <a:xfrm>
            <a:off x="10490068" y="4572915"/>
            <a:ext cx="1306667" cy="75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descr="A logo with a T in the middle - logo for Transgender Equality Network Irelan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26207" y="2805869"/>
            <a:ext cx="1293139" cy="67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4" name="Picture 26" descr="A purple text with dots logo for OI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69395" y="5248834"/>
            <a:ext cx="772118" cy="74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5" name="Picture 27" descr="A logo with green leaves - logo for EuroPs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88009" y="5358738"/>
            <a:ext cx="1507503"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Content Placeholder 4095" descr="A person in front of a bookshelf&#10;&#10;Description automatically generated">
            <a:extLst>
              <a:ext uri="{FF2B5EF4-FFF2-40B4-BE49-F238E27FC236}">
                <a16:creationId xmlns:a16="http://schemas.microsoft.com/office/drawing/2014/main" id="{DBEBBDB8-99F1-4D8C-A0FD-8281A95BF79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671248" y="1362628"/>
            <a:ext cx="1198033" cy="1325033"/>
          </a:xfrm>
          <a:prstGeom prst="rect">
            <a:avLst/>
          </a:prstGeom>
        </p:spPr>
      </p:pic>
      <p:pic>
        <p:nvPicPr>
          <p:cNvPr id="6" name="Picture 5" descr="A blue and white logo with yellow stars and a letter e&#10;&#10;Description automatically generated">
            <a:extLst>
              <a:ext uri="{FF2B5EF4-FFF2-40B4-BE49-F238E27FC236}">
                <a16:creationId xmlns:a16="http://schemas.microsoft.com/office/drawing/2014/main" id="{51E46C3C-5517-AB7C-BB36-CD4C8A372BF3}"/>
              </a:ext>
            </a:extLst>
          </p:cNvPr>
          <p:cNvPicPr>
            <a:picLocks noChangeAspect="1"/>
          </p:cNvPicPr>
          <p:nvPr/>
        </p:nvPicPr>
        <p:blipFill>
          <a:blip r:embed="rId22"/>
          <a:stretch>
            <a:fillRect/>
          </a:stretch>
        </p:blipFill>
        <p:spPr>
          <a:xfrm>
            <a:off x="3873375" y="-14510"/>
            <a:ext cx="1614184" cy="1614184"/>
          </a:xfrm>
          <a:prstGeom prst="rect">
            <a:avLst/>
          </a:prstGeom>
        </p:spPr>
      </p:pic>
    </p:spTree>
    <p:extLst>
      <p:ext uri="{BB962C8B-B14F-4D97-AF65-F5344CB8AC3E}">
        <p14:creationId xmlns:p14="http://schemas.microsoft.com/office/powerpoint/2010/main" val="10853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phant squashed between two office desks"/>
          <p:cNvPicPr>
            <a:picLocks noChangeAspect="1"/>
          </p:cNvPicPr>
          <p:nvPr/>
        </p:nvPicPr>
        <p:blipFill>
          <a:blip r:embed="rId2"/>
          <a:stretch>
            <a:fillRect/>
          </a:stretch>
        </p:blipFill>
        <p:spPr>
          <a:xfrm>
            <a:off x="1997154" y="1336158"/>
            <a:ext cx="3182541" cy="1788184"/>
          </a:xfrm>
          <a:prstGeom prst="rect">
            <a:avLst/>
          </a:prstGeom>
        </p:spPr>
      </p:pic>
      <p:sp>
        <p:nvSpPr>
          <p:cNvPr id="2" name="Title 1"/>
          <p:cNvSpPr>
            <a:spLocks noGrp="1"/>
          </p:cNvSpPr>
          <p:nvPr>
            <p:ph type="title" idx="4294967295"/>
          </p:nvPr>
        </p:nvSpPr>
        <p:spPr>
          <a:xfrm>
            <a:off x="3302000" y="87313"/>
            <a:ext cx="8890000" cy="1325562"/>
          </a:xfrm>
        </p:spPr>
        <p:txBody>
          <a:bodyPr/>
          <a:lstStyle/>
          <a:p>
            <a:r>
              <a:rPr lang="en-IE" b="1" dirty="0"/>
              <a:t>What is an inclusive workplace?</a:t>
            </a:r>
          </a:p>
        </p:txBody>
      </p:sp>
      <p:pic>
        <p:nvPicPr>
          <p:cNvPr id="5" name="Content Placeholder 4" descr="Elephant matching the wall paper in an inept effort to hide in a sitting room"/>
          <p:cNvPicPr>
            <a:picLocks noGrp="1" noChangeAspect="1"/>
          </p:cNvPicPr>
          <p:nvPr>
            <p:ph idx="4294967295"/>
          </p:nvPr>
        </p:nvPicPr>
        <p:blipFill>
          <a:blip r:embed="rId3"/>
          <a:stretch>
            <a:fillRect/>
          </a:stretch>
        </p:blipFill>
        <p:spPr>
          <a:xfrm>
            <a:off x="6538119" y="3693971"/>
            <a:ext cx="2417762" cy="1765300"/>
          </a:xfrm>
          <a:prstGeom prst="rect">
            <a:avLst/>
          </a:prstGeom>
        </p:spPr>
      </p:pic>
      <p:pic>
        <p:nvPicPr>
          <p:cNvPr id="6" name="Picture 5" descr="Elephant in a full conference room"/>
          <p:cNvPicPr>
            <a:picLocks noChangeAspect="1"/>
          </p:cNvPicPr>
          <p:nvPr/>
        </p:nvPicPr>
        <p:blipFill>
          <a:blip r:embed="rId4"/>
          <a:stretch>
            <a:fillRect/>
          </a:stretch>
        </p:blipFill>
        <p:spPr>
          <a:xfrm>
            <a:off x="2089824" y="3733659"/>
            <a:ext cx="2997200" cy="1685925"/>
          </a:xfrm>
          <a:prstGeom prst="rect">
            <a:avLst/>
          </a:prstGeom>
        </p:spPr>
      </p:pic>
      <p:pic>
        <p:nvPicPr>
          <p:cNvPr id="8" name="Picture 7" descr="Elephant sitting on top of a man at an office desk"/>
          <p:cNvPicPr>
            <a:picLocks noChangeAspect="1"/>
          </p:cNvPicPr>
          <p:nvPr/>
        </p:nvPicPr>
        <p:blipFill>
          <a:blip r:embed="rId5"/>
          <a:stretch>
            <a:fillRect/>
          </a:stretch>
        </p:blipFill>
        <p:spPr>
          <a:xfrm>
            <a:off x="6175375" y="1412875"/>
            <a:ext cx="3143250" cy="1457325"/>
          </a:xfrm>
          <a:prstGeom prst="rect">
            <a:avLst/>
          </a:prstGeom>
        </p:spPr>
      </p:pic>
    </p:spTree>
    <p:extLst>
      <p:ext uri="{BB962C8B-B14F-4D97-AF65-F5344CB8AC3E}">
        <p14:creationId xmlns:p14="http://schemas.microsoft.com/office/powerpoint/2010/main" val="3017008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7A4FC5-4140-4EB4-B58E-15B16D6B8AD1}"/>
              </a:ext>
            </a:extLst>
          </p:cNvPr>
          <p:cNvSpPr>
            <a:spLocks noGrp="1"/>
          </p:cNvSpPr>
          <p:nvPr>
            <p:ph type="title" idx="4294967295"/>
          </p:nvPr>
        </p:nvSpPr>
        <p:spPr>
          <a:xfrm>
            <a:off x="0" y="512763"/>
            <a:ext cx="7737475" cy="933450"/>
          </a:xfrm>
        </p:spPr>
        <p:txBody>
          <a:bodyPr/>
          <a:lstStyle/>
          <a:p>
            <a:pPr algn="ctr"/>
            <a:r>
              <a:rPr lang="en-IE" b="1" dirty="0">
                <a:solidFill>
                  <a:schemeClr val="tx2">
                    <a:lumMod val="75000"/>
                  </a:schemeClr>
                </a:solidFill>
              </a:rPr>
              <a:t>Equity not Equality</a:t>
            </a:r>
            <a:endParaRPr lang="en-IE" dirty="0"/>
          </a:p>
        </p:txBody>
      </p:sp>
      <p:pic>
        <p:nvPicPr>
          <p:cNvPr id="10" name="Picture 11" descr="A black and white drawing of a band aid&#10;&#10;Description automatically generated">
            <a:extLst>
              <a:ext uri="{FF2B5EF4-FFF2-40B4-BE49-F238E27FC236}">
                <a16:creationId xmlns:a16="http://schemas.microsoft.com/office/drawing/2014/main" id="{4164E740-47CA-4C40-B012-247BB692797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85533" y="1344614"/>
            <a:ext cx="2756477" cy="246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6FED4C2-21D2-4832-AB8E-232A247D5E9E}"/>
              </a:ext>
            </a:extLst>
          </p:cNvPr>
          <p:cNvSpPr/>
          <p:nvPr/>
        </p:nvSpPr>
        <p:spPr>
          <a:xfrm>
            <a:off x="3136021" y="2577915"/>
            <a:ext cx="3983567" cy="1938992"/>
          </a:xfrm>
          <a:prstGeom prst="rect">
            <a:avLst/>
          </a:prstGeom>
        </p:spPr>
        <p:txBody>
          <a:bodyPr>
            <a:spAutoFit/>
          </a:bodyPr>
          <a:lstStyle/>
          <a:p>
            <a:pPr>
              <a:defRPr/>
            </a:pPr>
            <a:r>
              <a:rPr lang="en-IE" sz="2400" i="1" dirty="0">
                <a:solidFill>
                  <a:schemeClr val="bg1">
                    <a:lumMod val="50000"/>
                  </a:schemeClr>
                </a:solidFill>
              </a:rPr>
              <a:t>“Equity is trying to understand where people are coming from and give them what they need to be successful”</a:t>
            </a:r>
          </a:p>
        </p:txBody>
      </p:sp>
      <p:pic>
        <p:nvPicPr>
          <p:cNvPr id="2" name="Picture 1" descr="A diagram of people tying to pick apples off trees. First half of the image only the tall person can reach even though they are all on the same box. Second half of image each can reach the apples as they are all on different boxes necessary to enable them to reach the apples.">
            <a:extLst>
              <a:ext uri="{FF2B5EF4-FFF2-40B4-BE49-F238E27FC236}">
                <a16:creationId xmlns:a16="http://schemas.microsoft.com/office/drawing/2014/main" id="{2306C3E2-1057-AF4B-54E9-A3F492FBAB1B}"/>
              </a:ext>
            </a:extLst>
          </p:cNvPr>
          <p:cNvPicPr>
            <a:picLocks noChangeAspect="1"/>
          </p:cNvPicPr>
          <p:nvPr/>
        </p:nvPicPr>
        <p:blipFill>
          <a:blip r:embed="rId3"/>
          <a:stretch>
            <a:fillRect/>
          </a:stretch>
        </p:blipFill>
        <p:spPr>
          <a:xfrm>
            <a:off x="6973455" y="2355273"/>
            <a:ext cx="5152177" cy="3453657"/>
          </a:xfrm>
          <a:prstGeom prst="rect">
            <a:avLst/>
          </a:prstGeom>
        </p:spPr>
      </p:pic>
    </p:spTree>
    <p:extLst>
      <p:ext uri="{BB962C8B-B14F-4D97-AF65-F5344CB8AC3E}">
        <p14:creationId xmlns:p14="http://schemas.microsoft.com/office/powerpoint/2010/main" val="79112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84463" y="139700"/>
            <a:ext cx="9507537" cy="1325563"/>
          </a:xfrm>
        </p:spPr>
        <p:txBody>
          <a:bodyPr/>
          <a:lstStyle/>
          <a:p>
            <a:r>
              <a:rPr lang="en-IE" b="1" dirty="0"/>
              <a:t>Sites of Exclusion</a:t>
            </a:r>
          </a:p>
        </p:txBody>
      </p:sp>
      <p:graphicFrame>
        <p:nvGraphicFramePr>
          <p:cNvPr id="4" name="Diagram 3"/>
          <p:cNvGraphicFramePr/>
          <p:nvPr/>
        </p:nvGraphicFramePr>
        <p:xfrm>
          <a:off x="2305239" y="1325880"/>
          <a:ext cx="8620760"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8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9D8E-F1AB-475D-9234-B2F7B6901E6A}"/>
              </a:ext>
            </a:extLst>
          </p:cNvPr>
          <p:cNvSpPr>
            <a:spLocks noGrp="1"/>
          </p:cNvSpPr>
          <p:nvPr>
            <p:ph type="title" idx="4294967295"/>
          </p:nvPr>
        </p:nvSpPr>
        <p:spPr>
          <a:xfrm>
            <a:off x="0" y="512763"/>
            <a:ext cx="7737475" cy="933450"/>
          </a:xfrm>
        </p:spPr>
        <p:txBody>
          <a:bodyPr>
            <a:normAutofit fontScale="90000"/>
          </a:bodyPr>
          <a:lstStyle/>
          <a:p>
            <a:pPr algn="ctr"/>
            <a:r>
              <a:rPr lang="en-IE" b="1" dirty="0"/>
              <a:t>Creating an Inclusive Environment</a:t>
            </a:r>
          </a:p>
        </p:txBody>
      </p:sp>
      <p:pic>
        <p:nvPicPr>
          <p:cNvPr id="4" name="Content Placeholder 3" descr="Several orange people holding hands&#10;&#10;Description automatically generated">
            <a:extLst>
              <a:ext uri="{FF2B5EF4-FFF2-40B4-BE49-F238E27FC236}">
                <a16:creationId xmlns:a16="http://schemas.microsoft.com/office/drawing/2014/main" id="{5BBF49CA-3CDD-4F2B-9F63-8FCF47E028D9}"/>
              </a:ext>
            </a:extLst>
          </p:cNvPr>
          <p:cNvPicPr>
            <a:picLocks noGrp="1" noChangeAspect="1"/>
          </p:cNvPicPr>
          <p:nvPr>
            <p:ph idx="4294967295"/>
          </p:nvPr>
        </p:nvPicPr>
        <p:blipFill>
          <a:blip r:embed="rId2"/>
          <a:stretch>
            <a:fillRect/>
          </a:stretch>
        </p:blipFill>
        <p:spPr>
          <a:xfrm>
            <a:off x="554182" y="2776228"/>
            <a:ext cx="4381500" cy="2628900"/>
          </a:xfrm>
          <a:prstGeom prst="rect">
            <a:avLst/>
          </a:prstGeom>
        </p:spPr>
      </p:pic>
      <p:sp>
        <p:nvSpPr>
          <p:cNvPr id="7" name="TextBox 6">
            <a:extLst>
              <a:ext uri="{FF2B5EF4-FFF2-40B4-BE49-F238E27FC236}">
                <a16:creationId xmlns:a16="http://schemas.microsoft.com/office/drawing/2014/main" id="{8681BC2E-0C10-47BF-A62D-1EBABD8DA2FC}"/>
              </a:ext>
            </a:extLst>
          </p:cNvPr>
          <p:cNvSpPr txBox="1"/>
          <p:nvPr/>
        </p:nvSpPr>
        <p:spPr>
          <a:xfrm>
            <a:off x="6804212" y="2521018"/>
            <a:ext cx="4518211" cy="1569660"/>
          </a:xfrm>
          <a:prstGeom prst="rect">
            <a:avLst/>
          </a:prstGeom>
          <a:noFill/>
        </p:spPr>
        <p:txBody>
          <a:bodyPr wrap="square" rtlCol="0">
            <a:spAutoFit/>
          </a:bodyPr>
          <a:lstStyle/>
          <a:p>
            <a:pPr marL="342900" indent="-342900">
              <a:buFont typeface="+mj-lt"/>
              <a:buAutoNum type="arabicPeriod"/>
            </a:pPr>
            <a:r>
              <a:rPr lang="en-IE" sz="3200" dirty="0"/>
              <a:t>Policies</a:t>
            </a:r>
          </a:p>
          <a:p>
            <a:pPr marL="342900" indent="-342900">
              <a:buFont typeface="+mj-lt"/>
              <a:buAutoNum type="arabicPeriod"/>
            </a:pPr>
            <a:r>
              <a:rPr lang="en-IE" sz="3200" dirty="0"/>
              <a:t>Physical Environment</a:t>
            </a:r>
          </a:p>
          <a:p>
            <a:pPr marL="342900" indent="-342900">
              <a:buFont typeface="+mj-lt"/>
              <a:buAutoNum type="arabicPeriod"/>
            </a:pPr>
            <a:r>
              <a:rPr lang="en-IE" sz="3200" dirty="0"/>
              <a:t>Culture</a:t>
            </a:r>
          </a:p>
        </p:txBody>
      </p:sp>
    </p:spTree>
    <p:extLst>
      <p:ext uri="{BB962C8B-B14F-4D97-AF65-F5344CB8AC3E}">
        <p14:creationId xmlns:p14="http://schemas.microsoft.com/office/powerpoint/2010/main" val="124742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219F-3CA4-44B3-B882-987F054507F4}"/>
              </a:ext>
            </a:extLst>
          </p:cNvPr>
          <p:cNvSpPr>
            <a:spLocks noGrp="1"/>
          </p:cNvSpPr>
          <p:nvPr>
            <p:ph type="title" idx="4294967295"/>
          </p:nvPr>
        </p:nvSpPr>
        <p:spPr>
          <a:xfrm>
            <a:off x="4338638" y="481806"/>
            <a:ext cx="7737475" cy="933450"/>
          </a:xfrm>
        </p:spPr>
        <p:txBody>
          <a:bodyPr/>
          <a:lstStyle/>
          <a:p>
            <a:pPr algn="ctr"/>
            <a:r>
              <a:rPr lang="en-IE" b="1" dirty="0"/>
              <a:t>Policy: HR Toolkit</a:t>
            </a:r>
          </a:p>
        </p:txBody>
      </p:sp>
      <p:sp>
        <p:nvSpPr>
          <p:cNvPr id="3" name="Content Placeholder 2">
            <a:extLst>
              <a:ext uri="{FF2B5EF4-FFF2-40B4-BE49-F238E27FC236}">
                <a16:creationId xmlns:a16="http://schemas.microsoft.com/office/drawing/2014/main" id="{30329D9E-58E6-49B4-9180-D9FCC7214DFF}"/>
              </a:ext>
            </a:extLst>
          </p:cNvPr>
          <p:cNvSpPr>
            <a:spLocks noGrp="1"/>
          </p:cNvSpPr>
          <p:nvPr>
            <p:ph idx="4294967295"/>
          </p:nvPr>
        </p:nvSpPr>
        <p:spPr>
          <a:xfrm>
            <a:off x="521685" y="600328"/>
            <a:ext cx="6153435" cy="5343271"/>
          </a:xfrm>
        </p:spPr>
        <p:txBody>
          <a:bodyPr>
            <a:normAutofit fontScale="77500" lnSpcReduction="20000"/>
          </a:bodyPr>
          <a:lstStyle/>
          <a:p>
            <a:pPr>
              <a:defRPr/>
            </a:pPr>
            <a:endParaRPr lang="en-IE" b="1" dirty="0">
              <a:solidFill>
                <a:srgbClr val="C00000"/>
              </a:solidFill>
            </a:endParaRPr>
          </a:p>
          <a:p>
            <a:pPr>
              <a:defRPr/>
            </a:pPr>
            <a:r>
              <a:rPr lang="en-IE" sz="5700" b="1" dirty="0">
                <a:solidFill>
                  <a:srgbClr val="C00000"/>
                </a:solidFill>
              </a:rPr>
              <a:t>P</a:t>
            </a:r>
            <a:r>
              <a:rPr lang="en-IE" sz="5700" dirty="0"/>
              <a:t>olicy</a:t>
            </a:r>
          </a:p>
          <a:p>
            <a:pPr>
              <a:defRPr/>
            </a:pPr>
            <a:r>
              <a:rPr lang="en-IE" sz="5700" b="1" dirty="0">
                <a:solidFill>
                  <a:srgbClr val="ED8513"/>
                </a:solidFill>
              </a:rPr>
              <a:t>R</a:t>
            </a:r>
            <a:r>
              <a:rPr lang="en-IE" sz="5700" dirty="0"/>
              <a:t>ole of Manager</a:t>
            </a:r>
          </a:p>
          <a:p>
            <a:pPr>
              <a:defRPr/>
            </a:pPr>
            <a:r>
              <a:rPr lang="en-IE" sz="5700" b="1" dirty="0">
                <a:solidFill>
                  <a:srgbClr val="F9ED07"/>
                </a:solidFill>
              </a:rPr>
              <a:t>A</a:t>
            </a:r>
            <a:r>
              <a:rPr lang="en-IE" sz="5700" dirty="0"/>
              <a:t>ccess to Forms</a:t>
            </a:r>
          </a:p>
          <a:p>
            <a:pPr>
              <a:defRPr/>
            </a:pPr>
            <a:r>
              <a:rPr lang="en-IE" sz="5700" b="1" dirty="0">
                <a:solidFill>
                  <a:schemeClr val="accent6">
                    <a:lumMod val="50000"/>
                  </a:schemeClr>
                </a:solidFill>
              </a:rPr>
              <a:t>C</a:t>
            </a:r>
            <a:r>
              <a:rPr lang="en-IE" sz="5700" dirty="0"/>
              <a:t>ommon Queries</a:t>
            </a:r>
          </a:p>
          <a:p>
            <a:pPr>
              <a:defRPr/>
            </a:pPr>
            <a:r>
              <a:rPr lang="en-IE" sz="5700" b="1" dirty="0">
                <a:solidFill>
                  <a:srgbClr val="002060"/>
                </a:solidFill>
              </a:rPr>
              <a:t>T</a:t>
            </a:r>
            <a:r>
              <a:rPr lang="en-IE" sz="5700" dirty="0"/>
              <a:t>erms</a:t>
            </a:r>
          </a:p>
          <a:p>
            <a:pPr>
              <a:defRPr/>
            </a:pPr>
            <a:r>
              <a:rPr lang="en-IE" sz="5700" b="1" dirty="0">
                <a:solidFill>
                  <a:srgbClr val="5C25C9"/>
                </a:solidFill>
              </a:rPr>
              <a:t>I</a:t>
            </a:r>
            <a:r>
              <a:rPr lang="en-IE" sz="5700" dirty="0"/>
              <a:t>nfo Sources</a:t>
            </a:r>
          </a:p>
          <a:p>
            <a:pPr>
              <a:defRPr/>
            </a:pPr>
            <a:r>
              <a:rPr lang="en-IE" sz="5700" b="1" dirty="0">
                <a:solidFill>
                  <a:srgbClr val="630165"/>
                </a:solidFill>
              </a:rPr>
              <a:t>C</a:t>
            </a:r>
            <a:r>
              <a:rPr lang="en-IE" sz="5700" dirty="0"/>
              <a:t>ontact Details</a:t>
            </a:r>
          </a:p>
          <a:p>
            <a:pPr>
              <a:defRPr/>
            </a:pPr>
            <a:r>
              <a:rPr lang="en-IE" sz="5700" b="1" dirty="0">
                <a:solidFill>
                  <a:srgbClr val="C00000"/>
                </a:solidFill>
              </a:rPr>
              <a:t>E</a:t>
            </a:r>
            <a:r>
              <a:rPr lang="en-IE" sz="5700" dirty="0"/>
              <a:t>ngagement</a:t>
            </a:r>
          </a:p>
          <a:p>
            <a:pPr marL="0" indent="0">
              <a:buNone/>
            </a:pPr>
            <a:endParaRPr lang="en-IE" dirty="0"/>
          </a:p>
        </p:txBody>
      </p:sp>
      <p:pic>
        <p:nvPicPr>
          <p:cNvPr id="4" name="Picture 5">
            <a:extLst>
              <a:ext uri="{FF2B5EF4-FFF2-40B4-BE49-F238E27FC236}">
                <a16:creationId xmlns:a16="http://schemas.microsoft.com/office/drawing/2014/main" id="{08EB46FA-3DA4-42B3-A79F-229E451ED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6" y="2646363"/>
            <a:ext cx="252571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79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14A7-ECDF-4008-A05F-53DF2B2C6516}"/>
              </a:ext>
            </a:extLst>
          </p:cNvPr>
          <p:cNvSpPr>
            <a:spLocks noGrp="1"/>
          </p:cNvSpPr>
          <p:nvPr>
            <p:ph type="title" idx="4294967295"/>
          </p:nvPr>
        </p:nvSpPr>
        <p:spPr>
          <a:xfrm>
            <a:off x="0" y="512763"/>
            <a:ext cx="7737475" cy="933450"/>
          </a:xfrm>
        </p:spPr>
        <p:txBody>
          <a:bodyPr/>
          <a:lstStyle/>
          <a:p>
            <a:pPr algn="ctr"/>
            <a:r>
              <a:rPr lang="en-IE" b="1" dirty="0"/>
              <a:t>Physical Environment</a:t>
            </a:r>
          </a:p>
        </p:txBody>
      </p:sp>
      <p:pic>
        <p:nvPicPr>
          <p:cNvPr id="4" name="Content Placeholder 3" descr="Sign for a gender neutral bathroom with images, text and braille">
            <a:extLst>
              <a:ext uri="{FF2B5EF4-FFF2-40B4-BE49-F238E27FC236}">
                <a16:creationId xmlns:a16="http://schemas.microsoft.com/office/drawing/2014/main" id="{DD463CA0-9B67-42F4-B574-0BA373ADEF39}"/>
              </a:ext>
            </a:extLst>
          </p:cNvPr>
          <p:cNvPicPr>
            <a:picLocks noGrp="1" noChangeAspect="1"/>
          </p:cNvPicPr>
          <p:nvPr>
            <p:ph idx="4294967295"/>
          </p:nvPr>
        </p:nvPicPr>
        <p:blipFill>
          <a:blip r:embed="rId2"/>
          <a:stretch>
            <a:fillRect/>
          </a:stretch>
        </p:blipFill>
        <p:spPr>
          <a:xfrm>
            <a:off x="2849562" y="1351916"/>
            <a:ext cx="2038350" cy="2143125"/>
          </a:xfrm>
          <a:prstGeom prst="rect">
            <a:avLst/>
          </a:prstGeom>
        </p:spPr>
      </p:pic>
      <p:pic>
        <p:nvPicPr>
          <p:cNvPr id="6" name="Picture 5" descr="Sign for a universal access bathroom">
            <a:extLst>
              <a:ext uri="{FF2B5EF4-FFF2-40B4-BE49-F238E27FC236}">
                <a16:creationId xmlns:a16="http://schemas.microsoft.com/office/drawing/2014/main" id="{18D24D69-E110-459D-96FA-E6CE9E5F7326}"/>
              </a:ext>
            </a:extLst>
          </p:cNvPr>
          <p:cNvPicPr>
            <a:picLocks noChangeAspect="1"/>
          </p:cNvPicPr>
          <p:nvPr/>
        </p:nvPicPr>
        <p:blipFill rotWithShape="1">
          <a:blip r:embed="rId3"/>
          <a:srcRect l="25397" r="25912"/>
          <a:stretch/>
        </p:blipFill>
        <p:spPr>
          <a:xfrm>
            <a:off x="2307981" y="3840665"/>
            <a:ext cx="2038936" cy="2288198"/>
          </a:xfrm>
          <a:prstGeom prst="rect">
            <a:avLst/>
          </a:prstGeom>
        </p:spPr>
      </p:pic>
      <p:pic>
        <p:nvPicPr>
          <p:cNvPr id="7" name="Picture 6" descr="Some protraits of important women">
            <a:extLst>
              <a:ext uri="{FF2B5EF4-FFF2-40B4-BE49-F238E27FC236}">
                <a16:creationId xmlns:a16="http://schemas.microsoft.com/office/drawing/2014/main" id="{1FE531E9-962A-4E04-8DC2-0B56710402CA}"/>
              </a:ext>
            </a:extLst>
          </p:cNvPr>
          <p:cNvPicPr>
            <a:picLocks noChangeAspect="1"/>
          </p:cNvPicPr>
          <p:nvPr/>
        </p:nvPicPr>
        <p:blipFill rotWithShape="1">
          <a:blip r:embed="rId4"/>
          <a:srcRect t="18849" b="21428"/>
          <a:stretch/>
        </p:blipFill>
        <p:spPr>
          <a:xfrm>
            <a:off x="5912591" y="1522962"/>
            <a:ext cx="5363793" cy="1801035"/>
          </a:xfrm>
          <a:prstGeom prst="rect">
            <a:avLst/>
          </a:prstGeom>
        </p:spPr>
      </p:pic>
      <p:pic>
        <p:nvPicPr>
          <p:cNvPr id="8" name="Picture 10">
            <a:extLst>
              <a:ext uri="{FF2B5EF4-FFF2-40B4-BE49-F238E27FC236}">
                <a16:creationId xmlns:a16="http://schemas.microsoft.com/office/drawing/2014/main" id="{F657D92B-8F89-4FD4-9616-52DB0FBAD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283" y="2797724"/>
            <a:ext cx="16684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049F828B-414D-4B3D-AC61-9EC802D98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9601" y="2594524"/>
            <a:ext cx="1270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red carpet with ropes at the sides">
            <a:extLst>
              <a:ext uri="{FF2B5EF4-FFF2-40B4-BE49-F238E27FC236}">
                <a16:creationId xmlns:a16="http://schemas.microsoft.com/office/drawing/2014/main" id="{FB3867C5-FE0C-488D-A38D-B32B27B672DA}"/>
              </a:ext>
            </a:extLst>
          </p:cNvPr>
          <p:cNvPicPr>
            <a:picLocks noChangeAspect="1"/>
          </p:cNvPicPr>
          <p:nvPr/>
        </p:nvPicPr>
        <p:blipFill rotWithShape="1">
          <a:blip r:embed="rId7"/>
          <a:srcRect t="9929" b="9929"/>
          <a:stretch/>
        </p:blipFill>
        <p:spPr>
          <a:xfrm>
            <a:off x="5144294" y="3840665"/>
            <a:ext cx="2540451" cy="2035945"/>
          </a:xfrm>
          <a:prstGeom prst="rect">
            <a:avLst/>
          </a:prstGeom>
        </p:spPr>
      </p:pic>
      <p:pic>
        <p:nvPicPr>
          <p:cNvPr id="12" name="Picture 11" descr="A room with a chandelier and striped carpet&#10;&#10;Description automatically generated">
            <a:extLst>
              <a:ext uri="{FF2B5EF4-FFF2-40B4-BE49-F238E27FC236}">
                <a16:creationId xmlns:a16="http://schemas.microsoft.com/office/drawing/2014/main" id="{1734634F-04BB-4C44-B193-2546F5B2812B}"/>
              </a:ext>
            </a:extLst>
          </p:cNvPr>
          <p:cNvPicPr>
            <a:picLocks noChangeAspect="1"/>
          </p:cNvPicPr>
          <p:nvPr/>
        </p:nvPicPr>
        <p:blipFill rotWithShape="1">
          <a:blip r:embed="rId8"/>
          <a:srcRect b="12038"/>
          <a:stretch/>
        </p:blipFill>
        <p:spPr>
          <a:xfrm>
            <a:off x="8081105" y="3840665"/>
            <a:ext cx="3516991" cy="1879371"/>
          </a:xfrm>
          <a:prstGeom prst="rect">
            <a:avLst/>
          </a:prstGeom>
        </p:spPr>
      </p:pic>
      <p:sp>
        <p:nvSpPr>
          <p:cNvPr id="10" name="TextBox 9">
            <a:extLst>
              <a:ext uri="{FF2B5EF4-FFF2-40B4-BE49-F238E27FC236}">
                <a16:creationId xmlns:a16="http://schemas.microsoft.com/office/drawing/2014/main" id="{946AAF7B-8E19-42BB-8623-CC584FA48AA4}"/>
              </a:ext>
            </a:extLst>
          </p:cNvPr>
          <p:cNvSpPr txBox="1"/>
          <p:nvPr/>
        </p:nvSpPr>
        <p:spPr>
          <a:xfrm>
            <a:off x="9633885" y="6490668"/>
            <a:ext cx="1426464" cy="369332"/>
          </a:xfrm>
          <a:prstGeom prst="rect">
            <a:avLst/>
          </a:prstGeom>
          <a:noFill/>
        </p:spPr>
        <p:txBody>
          <a:bodyPr wrap="square" rtlCol="0">
            <a:spAutoFit/>
          </a:bodyPr>
          <a:lstStyle/>
          <a:p>
            <a:r>
              <a:rPr lang="en-IE" dirty="0"/>
              <a:t>@</a:t>
            </a:r>
            <a:r>
              <a:rPr lang="en-IE" dirty="0" err="1"/>
              <a:t>tanyanim</a:t>
            </a:r>
            <a:endParaRPr lang="en-IE" dirty="0"/>
          </a:p>
        </p:txBody>
      </p:sp>
    </p:spTree>
    <p:extLst>
      <p:ext uri="{BB962C8B-B14F-4D97-AF65-F5344CB8AC3E}">
        <p14:creationId xmlns:p14="http://schemas.microsoft.com/office/powerpoint/2010/main" val="45059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C0B2-3397-46F5-AD38-F9FA205F5407}"/>
              </a:ext>
            </a:extLst>
          </p:cNvPr>
          <p:cNvSpPr>
            <a:spLocks noGrp="1"/>
          </p:cNvSpPr>
          <p:nvPr>
            <p:ph type="title" idx="4294967295"/>
          </p:nvPr>
        </p:nvSpPr>
        <p:spPr>
          <a:xfrm>
            <a:off x="0" y="512763"/>
            <a:ext cx="7737475" cy="933450"/>
          </a:xfrm>
        </p:spPr>
        <p:txBody>
          <a:bodyPr/>
          <a:lstStyle/>
          <a:p>
            <a:pPr algn="ctr"/>
            <a:r>
              <a:rPr lang="en-IE" b="1" dirty="0"/>
              <a:t>Culture</a:t>
            </a:r>
          </a:p>
        </p:txBody>
      </p:sp>
      <p:pic>
        <p:nvPicPr>
          <p:cNvPr id="1026" name="Picture 2" descr="A cartoon character pushing a silver ball up an inc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2132012"/>
            <a:ext cx="2992437" cy="29924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veral coins with different symbols&#10;&#10;Description automatically generated with medium confidence"/>
          <p:cNvPicPr>
            <a:picLocks noChangeAspect="1"/>
          </p:cNvPicPr>
          <p:nvPr/>
        </p:nvPicPr>
        <p:blipFill>
          <a:blip r:embed="rId3"/>
          <a:stretch>
            <a:fillRect/>
          </a:stretch>
        </p:blipFill>
        <p:spPr>
          <a:xfrm>
            <a:off x="7975887" y="2781300"/>
            <a:ext cx="2892137" cy="1590675"/>
          </a:xfrm>
          <a:prstGeom prst="rect">
            <a:avLst/>
          </a:prstGeom>
        </p:spPr>
      </p:pic>
    </p:spTree>
    <p:extLst>
      <p:ext uri="{BB962C8B-B14F-4D97-AF65-F5344CB8AC3E}">
        <p14:creationId xmlns:p14="http://schemas.microsoft.com/office/powerpoint/2010/main" val="4125979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D7C83E9616D49B4A8C42F319CF3B7" ma:contentTypeVersion="26" ma:contentTypeDescription="Create a new document." ma:contentTypeScope="" ma:versionID="8dfec06bd38996a0a51777280463f151">
  <xsd:schema xmlns:xsd="http://www.w3.org/2001/XMLSchema" xmlns:xs="http://www.w3.org/2001/XMLSchema" xmlns:p="http://schemas.microsoft.com/office/2006/metadata/properties" xmlns:ns2="ff7fc0bd-ca8b-485c-a47b-73806d1555bf" xmlns:ns3="741afaa6-9453-446f-a425-74531b16a762" xmlns:ns4="58e8b11a-4558-4133-94cf-45060ae74664" xmlns:ns5="7fc01772-2520-4e38-be7a-f139af11a606" targetNamespace="http://schemas.microsoft.com/office/2006/metadata/properties" ma:root="true" ma:fieldsID="0c17ccfbcf36f72c0c40cf166591c280" ns2:_="" ns3:_="" ns4:_="" ns5:_="">
    <xsd:import namespace="ff7fc0bd-ca8b-485c-a47b-73806d1555bf"/>
    <xsd:import namespace="741afaa6-9453-446f-a425-74531b16a762"/>
    <xsd:import namespace="58e8b11a-4558-4133-94cf-45060ae74664"/>
    <xsd:import namespace="7fc01772-2520-4e38-be7a-f139af11a606"/>
    <xsd:element name="properties">
      <xsd:complexType>
        <xsd:sequence>
          <xsd:element name="documentManagement">
            <xsd:complexType>
              <xsd:all>
                <xsd:element ref="ns2:TaxCatchAll" minOccurs="0"/>
                <xsd:element ref="ns2:TaxCatchAllLabel" minOccurs="0"/>
                <xsd:element ref="ns3:bcf6564c3bf64b598722f14494f25d82" minOccurs="0"/>
                <xsd:element ref="ns4:occ46078cf3d4be1b6099b290ced16b5" minOccurs="0"/>
                <xsd:element ref="ns4:FileRefNumber" minOccurs="0"/>
                <xsd:element ref="ns4:FileComments" minOccurs="0"/>
                <xsd:element ref="ns3:DocSetName" minOccurs="0"/>
                <xsd:element ref="ns2: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5:MediaLengthInSeconds" minOccurs="0"/>
                <xsd:element ref="ns5:lcf76f155ced4ddcb4097134ff3c332f" minOccurs="0"/>
                <xsd:element ref="ns2:SharedWithUsers" minOccurs="0"/>
                <xsd:element ref="ns2:SharedWithDetails" minOccurs="0"/>
                <xsd:element ref="ns5:MediaServiceObjectDetectorVersions" minOccurs="0"/>
                <xsd:element ref="ns5:eFolderAction"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fc0bd-ca8b-485c-a47b-73806d1555bf"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51cec38-cf0c-45ec-9c3a-787d4a918a8b}" ma:internalName="TaxCatchAll" ma:showField="CatchAllData" ma:web="ff7fc0bd-ca8b-485c-a47b-73806d1555b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51cec38-cf0c-45ec-9c3a-787d4a918a8b}" ma:internalName="TaxCatchAllLabel" ma:readOnly="true" ma:showField="CatchAllDataLabel" ma:web="ff7fc0bd-ca8b-485c-a47b-73806d1555bf">
      <xsd:complexType>
        <xsd:complexContent>
          <xsd:extension base="dms:MultiChoiceLookup">
            <xsd:sequence>
              <xsd:element name="Value" type="dms:Lookup" maxOccurs="unbounded" minOccurs="0" nillable="true"/>
            </xsd:sequence>
          </xsd:extension>
        </xsd:complexContent>
      </xsd:complexType>
    </xsd:element>
    <xsd:element name="Contact" ma:index="17" nillable="true" ma:displayName="Contact" ma:list="UserInfo" ma:SharePointGroup="0" ma:internalName="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1afaa6-9453-446f-a425-74531b16a762" elementFormDefault="qualified">
    <xsd:import namespace="http://schemas.microsoft.com/office/2006/documentManagement/types"/>
    <xsd:import namespace="http://schemas.microsoft.com/office/infopath/2007/PartnerControls"/>
    <xsd:element name="bcf6564c3bf64b598722f14494f25d82" ma:index="10" nillable="true" ma:taxonomy="true" ma:internalName="bcf6564c3bf64b598722f14494f25d82" ma:taxonomyFieldName="Topics" ma:displayName="Topics" ma:default="" ma:fieldId="{bcf6564c-3bf6-4b59-8722-f14494f25d82}" ma:taxonomyMulti="true" ma:sspId="9250952b-b959-4bdb-912e-4bea47152c8a" ma:termSetId="cdaf8547-6e8b-49a8-b992-e57e4b0b0543" ma:anchorId="00000000-0000-0000-0000-000000000000" ma:open="false" ma:isKeyword="false">
      <xsd:complexType>
        <xsd:sequence>
          <xsd:element ref="pc:Terms" minOccurs="0" maxOccurs="1"/>
        </xsd:sequence>
      </xsd:complexType>
    </xsd:element>
    <xsd:element name="DocSetName" ma:index="15" nillable="true" ma:displayName="eFolder Ref" ma:indexed="true" ma:internalName="DocSet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e8b11a-4558-4133-94cf-45060ae74664" elementFormDefault="qualified">
    <xsd:import namespace="http://schemas.microsoft.com/office/2006/documentManagement/types"/>
    <xsd:import namespace="http://schemas.microsoft.com/office/infopath/2007/PartnerControls"/>
    <xsd:element name="occ46078cf3d4be1b6099b290ced16b5" ma:index="11" nillable="true" ma:taxonomy="true" ma:internalName="occ46078cf3d4be1b6099b290ced16b5" ma:taxonomyFieldName="FileTags" ma:displayName="Tags" ma:default="" ma:fieldId="{8cc46078-cf3d-4be1-b609-9b290ced16b5}" ma:taxonomyMulti="true" ma:sspId="9250952b-b959-4bdb-912e-4bea47152c8a" ma:termSetId="88630796-c2ff-4486-8794-20cd43777124" ma:anchorId="00000000-0000-0000-0000-000000000000" ma:open="false" ma:isKeyword="false">
      <xsd:complexType>
        <xsd:sequence>
          <xsd:element ref="pc:Terms" minOccurs="0" maxOccurs="1"/>
        </xsd:sequence>
      </xsd:complexType>
    </xsd:element>
    <xsd:element name="FileRefNumber" ma:index="12" nillable="true" ma:displayName="File Ref" ma:description="" ma:indexed="true" ma:internalName="FileRefNumber">
      <xsd:simpleType>
        <xsd:restriction base="dms:Text">
          <xsd:maxLength value="50"/>
        </xsd:restriction>
      </xsd:simpleType>
    </xsd:element>
    <xsd:element name="FileComments" ma:index="13" nillable="true" ma:displayName="Comments" ma:description="" ma:internalName="Fil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01772-2520-4e38-be7a-f139af11a606"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9250952b-b959-4bdb-912e-4bea47152c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eFolderAction" ma:index="34" nillable="true" ma:displayName="eFolderAction" ma:hidden="true" ma:internalName="eFolderAction">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cc46078cf3d4be1b6099b290ced16b5 xmlns="58e8b11a-4558-4133-94cf-45060ae74664">
      <Terms xmlns="http://schemas.microsoft.com/office/infopath/2007/PartnerControls"/>
    </occ46078cf3d4be1b6099b290ced16b5>
    <FileRefNumber xmlns="58e8b11a-4558-4133-94cf-45060ae74664" xsi:nil="true"/>
    <FileComments xmlns="58e8b11a-4558-4133-94cf-45060ae74664" xsi:nil="true"/>
    <DocSetName xmlns="741afaa6-9453-446f-a425-74531b16a762">fin1067-00005-2024 6633</DocSetName>
    <lcf76f155ced4ddcb4097134ff3c332f xmlns="7fc01772-2520-4e38-be7a-f139af11a606">
      <Terms xmlns="http://schemas.microsoft.com/office/infopath/2007/PartnerControls"/>
    </lcf76f155ced4ddcb4097134ff3c332f>
    <bcf6564c3bf64b598722f14494f25d82 xmlns="741afaa6-9453-446f-a425-74531b16a762">
      <Terms xmlns="http://schemas.microsoft.com/office/infopath/2007/PartnerControls"/>
    </bcf6564c3bf64b598722f14494f25d82>
    <TaxCatchAll xmlns="ff7fc0bd-ca8b-485c-a47b-73806d1555bf" xsi:nil="true"/>
    <eFolderAction xmlns="7fc01772-2520-4e38-be7a-f139af11a606" xsi:nil="true"/>
    <Contact xmlns="ff7fc0bd-ca8b-485c-a47b-73806d1555bf">
      <UserInfo>
        <DisplayName>Aislinn Biddulph</DisplayName>
        <AccountId>86</AccountId>
        <AccountType/>
      </UserInfo>
    </Contact>
  </documentManagement>
</p:properties>
</file>

<file path=customXml/itemProps1.xml><?xml version="1.0" encoding="utf-8"?>
<ds:datastoreItem xmlns:ds="http://schemas.openxmlformats.org/officeDocument/2006/customXml" ds:itemID="{F8DA82EB-7008-4A84-AD99-FA381A164F70}"/>
</file>

<file path=customXml/itemProps2.xml><?xml version="1.0" encoding="utf-8"?>
<ds:datastoreItem xmlns:ds="http://schemas.openxmlformats.org/officeDocument/2006/customXml" ds:itemID="{B7E5CBAF-C2D7-465C-A8E4-F92E5A3D5C8A}"/>
</file>

<file path=customXml/itemProps3.xml><?xml version="1.0" encoding="utf-8"?>
<ds:datastoreItem xmlns:ds="http://schemas.openxmlformats.org/officeDocument/2006/customXml" ds:itemID="{A7809E08-74F6-4346-B6F9-07C7092C95F9}"/>
</file>

<file path=docProps/app.xml><?xml version="1.0" encoding="utf-8"?>
<Properties xmlns="http://schemas.openxmlformats.org/officeDocument/2006/extended-properties" xmlns:vt="http://schemas.openxmlformats.org/officeDocument/2006/docPropsVTypes">
  <TotalTime>584</TotalTime>
  <Words>305</Words>
  <Application>Microsoft Office PowerPoint</Application>
  <PresentationFormat>Widescreen</PresentationFormat>
  <Paragraphs>74</Paragraphs>
  <Slides>18</Slides>
  <Notes>1</Notes>
  <HiddenSlides>0</HiddenSlides>
  <MMClips>0</MMClips>
  <ScaleCrop>false</ScaleCrop>
  <HeadingPairs>
    <vt:vector size="6" baseType="variant">
      <vt:variant>
        <vt:lpstr>Fonts Used</vt:lpstr>
      </vt:variant>
      <vt:variant>
        <vt:i4>2</vt:i4>
      </vt:variant>
      <vt:variant>
        <vt:lpstr>Theme</vt:lpstr>
      </vt:variant>
      <vt:variant>
        <vt:i4>25</vt:i4>
      </vt:variant>
      <vt:variant>
        <vt:lpstr>Slide Titles</vt:lpstr>
      </vt:variant>
      <vt:variant>
        <vt:i4>18</vt:i4>
      </vt:variant>
    </vt:vector>
  </HeadingPairs>
  <TitlesOfParts>
    <vt:vector size="45" baseType="lpstr">
      <vt:lpstr>Aptos</vt:lpstr>
      <vt:lpstr>Arial</vt:lpstr>
      <vt:lpstr>Office Theme</vt:lpstr>
      <vt:lpstr>2_Office Theme</vt:lpstr>
      <vt:lpstr>3_Office Theme</vt:lpstr>
      <vt:lpstr>5_Office Theme</vt:lpstr>
      <vt:lpstr>6_Office Theme</vt:lpstr>
      <vt:lpstr>7_Office Theme</vt:lpstr>
      <vt:lpstr>4_Office Theme</vt:lpstr>
      <vt:lpstr>9_Office Theme</vt:lpstr>
      <vt:lpstr>10_Office Theme</vt:lpstr>
      <vt:lpstr>8_Office Theme</vt:lpstr>
      <vt:lpstr>13_Office Theme</vt:lpstr>
      <vt:lpstr>14_Office Theme</vt:lpstr>
      <vt:lpstr>12_Office Theme</vt:lpstr>
      <vt:lpstr>27_Office Theme</vt:lpstr>
      <vt:lpstr>26_Office Theme</vt:lpstr>
      <vt:lpstr>16_Office Theme</vt:lpstr>
      <vt:lpstr>17_Office Theme</vt:lpstr>
      <vt:lpstr>15_Office Theme</vt:lpstr>
      <vt:lpstr>19_Office Theme</vt:lpstr>
      <vt:lpstr>20_Office Theme</vt:lpstr>
      <vt:lpstr>21_Office Theme</vt:lpstr>
      <vt:lpstr>22_Office Theme</vt:lpstr>
      <vt:lpstr>23_Office Theme</vt:lpstr>
      <vt:lpstr>24_Office Theme</vt:lpstr>
      <vt:lpstr>25_Office Theme</vt:lpstr>
      <vt:lpstr>PPN Summer School: EDI Talk</vt:lpstr>
      <vt:lpstr>Who am I?</vt:lpstr>
      <vt:lpstr>What is an inclusive workplace?</vt:lpstr>
      <vt:lpstr>Equity not Equality</vt:lpstr>
      <vt:lpstr>Sites of Exclusion</vt:lpstr>
      <vt:lpstr>Creating an Inclusive Environment</vt:lpstr>
      <vt:lpstr>Policy: HR Toolkit</vt:lpstr>
      <vt:lpstr>Physical Environment</vt:lpstr>
      <vt:lpstr>Culture</vt:lpstr>
      <vt:lpstr>PowerPoint Presentation</vt:lpstr>
      <vt:lpstr>PowerPoint Presentation</vt:lpstr>
      <vt:lpstr>LGBTTTTTIQQAAAAANB2SdsR</vt:lpstr>
      <vt:lpstr>PowerPoint Presentation</vt:lpstr>
      <vt:lpstr>Unconscious Bias</vt:lpstr>
      <vt:lpstr>Unconscious Bias</vt:lpstr>
      <vt:lpstr>Top 5 Tips for an Ally</vt:lpstr>
      <vt:lpstr>Take Home Messages</vt:lpstr>
      <vt:lpstr>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Ruth Halpin</dc:creator>
  <cp:lastModifiedBy>Natalja Matease</cp:lastModifiedBy>
  <cp:revision>8</cp:revision>
  <dcterms:created xsi:type="dcterms:W3CDTF">2022-05-19T09:57:07Z</dcterms:created>
  <dcterms:modified xsi:type="dcterms:W3CDTF">2024-06-07T11:53:42Z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0x01010009DD7C83E9616D49B4A8C42F319CF3B7</vt:lpwstr>
  </property>
  <property fmtid="{D5CDD505-2E9C-101B-9397-08002B2CF9AE}" pid="3" name="Topics">
    <vt:lpwstr/>
  </property>
</Properties>
</file>