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7.xml" ContentType="application/vnd.openxmlformats-officedocument.presentationml.notesSlide+xml"/>
  <Override PartName="/ppt/notesSlides/notesSlide48.xml" ContentType="application/vnd.openxmlformats-officedocument.presentationml.notesSlide+xml"/>
  <Override PartName="/ppt/notesSlides/notesSlide13.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47.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21.xml" ContentType="application/vnd.openxmlformats-officedocument.presentationml.notesSlide+xml"/>
  <Override PartName="/ppt/notesSlides/notesSlide9.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70.jpg" ContentType="image/jpg"/>
  <Override PartName="/ppt/media/image72.jpg" ContentType="image/jpg"/>
  <Override PartName="/ppt/media/image80.jpg" ContentType="image/jpg"/>
  <Override PartName="/ppt/media/image82.jpg" ContentType="image/jpg"/>
  <Override PartName="/ppt/media/image84.jpg" ContentType="image/jpg"/>
  <Override PartName="/ppt/media/image85.jpg" ContentType="image/jpg"/>
  <Override PartName="/ppt/media/image88.jpg" ContentType="image/jpg"/>
  <Override PartName="/ppt/media/image89.jpg" ContentType="image/jpg"/>
  <Override PartName="/ppt/media/image90.jpg" ContentType="image/jp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65"/>
  </p:notesMasterIdLst>
  <p:sldIdLst>
    <p:sldId id="256" r:id="rId3"/>
    <p:sldId id="289" r:id="rId4"/>
    <p:sldId id="258" r:id="rId5"/>
    <p:sldId id="290" r:id="rId6"/>
    <p:sldId id="291" r:id="rId7"/>
    <p:sldId id="262" r:id="rId8"/>
    <p:sldId id="263" r:id="rId9"/>
    <p:sldId id="300" r:id="rId10"/>
    <p:sldId id="301" r:id="rId11"/>
    <p:sldId id="302" r:id="rId12"/>
    <p:sldId id="264" r:id="rId13"/>
    <p:sldId id="292" r:id="rId14"/>
    <p:sldId id="303" r:id="rId15"/>
    <p:sldId id="304" r:id="rId16"/>
    <p:sldId id="265" r:id="rId17"/>
    <p:sldId id="266" r:id="rId18"/>
    <p:sldId id="267" r:id="rId19"/>
    <p:sldId id="268" r:id="rId20"/>
    <p:sldId id="269" r:id="rId21"/>
    <p:sldId id="305" r:id="rId22"/>
    <p:sldId id="294" r:id="rId23"/>
    <p:sldId id="271" r:id="rId24"/>
    <p:sldId id="272" r:id="rId25"/>
    <p:sldId id="293" r:id="rId26"/>
    <p:sldId id="295" r:id="rId27"/>
    <p:sldId id="273" r:id="rId28"/>
    <p:sldId id="296" r:id="rId29"/>
    <p:sldId id="277" r:id="rId30"/>
    <p:sldId id="278" r:id="rId31"/>
    <p:sldId id="279" r:id="rId32"/>
    <p:sldId id="280" r:id="rId33"/>
    <p:sldId id="307" r:id="rId34"/>
    <p:sldId id="306"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6" r:id="rId49"/>
    <p:sldId id="322" r:id="rId50"/>
    <p:sldId id="323" r:id="rId51"/>
    <p:sldId id="324" r:id="rId52"/>
    <p:sldId id="325" r:id="rId53"/>
    <p:sldId id="298" r:id="rId54"/>
    <p:sldId id="274" r:id="rId55"/>
    <p:sldId id="275" r:id="rId56"/>
    <p:sldId id="282" r:id="rId57"/>
    <p:sldId id="283" r:id="rId58"/>
    <p:sldId id="284" r:id="rId59"/>
    <p:sldId id="285" r:id="rId60"/>
    <p:sldId id="286" r:id="rId61"/>
    <p:sldId id="287" r:id="rId62"/>
    <p:sldId id="299" r:id="rId63"/>
    <p:sldId id="288" r:id="rId64"/>
  </p:sldIdLst>
  <p:sldSz cx="9144000" cy="5143500" type="screen16x9"/>
  <p:notesSz cx="6858000" cy="9144000"/>
  <p:embeddedFontLst>
    <p:embeddedFont>
      <p:font typeface="Bebas Neue" panose="020B0606020202050201" pitchFamily="34" charset="0"/>
      <p:regular r:id="rId66"/>
    </p:embeddedFont>
    <p:embeddedFont>
      <p:font typeface="Corbel" panose="020B0503020204020204" pitchFamily="34" charset="0"/>
      <p:regular r:id="rId67"/>
      <p:bold r:id="rId68"/>
      <p:italic r:id="rId69"/>
      <p:boldItalic r:id="rId70"/>
    </p:embeddedFont>
    <p:embeddedFont>
      <p:font typeface="Economica" panose="020B0604020202020204" charset="0"/>
      <p:regular r:id="rId71"/>
      <p:bold r:id="rId72"/>
      <p:italic r:id="rId73"/>
      <p:boldItalic r:id="rId74"/>
    </p:embeddedFont>
    <p:embeddedFont>
      <p:font typeface="Geologica" panose="020B0604020202020204" charset="0"/>
      <p:regular r:id="rId75"/>
      <p:bold r:id="rId76"/>
    </p:embeddedFont>
    <p:embeddedFont>
      <p:font typeface="Georgia" panose="02040502050405020303" pitchFamily="18" charset="0"/>
      <p:regular r:id="rId77"/>
      <p:bold r:id="rId78"/>
      <p:italic r:id="rId79"/>
      <p:boldItalic r:id="rId80"/>
    </p:embeddedFont>
    <p:embeddedFont>
      <p:font typeface="Gill Sans" panose="020B0604020202020204" charset="0"/>
      <p:regular r:id="rId81"/>
      <p:bold r:id="rId82"/>
    </p:embeddedFont>
    <p:embeddedFont>
      <p:font typeface="Impact" panose="020B0806030902050204" pitchFamily="34" charset="0"/>
      <p:regular r:id="rId83"/>
    </p:embeddedFont>
    <p:embeddedFont>
      <p:font typeface="Lato" panose="020F0502020204030203" pitchFamily="34" charset="0"/>
      <p:regular r:id="rId84"/>
      <p:bold r:id="rId85"/>
      <p:italic r:id="rId86"/>
      <p:boldItalic r:id="rId87"/>
    </p:embeddedFont>
    <p:embeddedFont>
      <p:font typeface="Microsoft Sans Serif" panose="020B0604020202020204" pitchFamily="34" charset="0"/>
      <p:regular r:id="rId88"/>
    </p:embeddedFont>
    <p:embeddedFont>
      <p:font typeface="Open Sans" panose="020B0606030504020204" pitchFamily="34" charset="0"/>
      <p:regular r:id="rId89"/>
      <p:bold r:id="rId90"/>
      <p:italic r:id="rId91"/>
      <p:boldItalic r:id="rId92"/>
    </p:embeddedFont>
    <p:embeddedFont>
      <p:font typeface="Palatino Linotype" panose="02040502050505030304" pitchFamily="18" charset="0"/>
      <p:regular r:id="rId93"/>
      <p:bold r:id="rId94"/>
      <p:italic r:id="rId95"/>
      <p:boldItalic r:id="rId96"/>
    </p:embeddedFont>
    <p:embeddedFont>
      <p:font typeface="PT Sans Narrow" panose="020B0506020203020204" pitchFamily="34" charset="0"/>
      <p:regular r:id="rId97"/>
      <p:bold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97" Type="http://schemas.openxmlformats.org/officeDocument/2006/relationships/font" Target="fonts/font32.fntdata"/><Relationship Id="rId104" Type="http://schemas.openxmlformats.org/officeDocument/2006/relationships/customXml" Target="../customXml/item2.xml"/><Relationship Id="rId7" Type="http://schemas.openxmlformats.org/officeDocument/2006/relationships/slide" Target="slides/slide5.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9.xml"/><Relationship Id="rId82"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2.fntdata"/><Relationship Id="rId100" Type="http://schemas.openxmlformats.org/officeDocument/2006/relationships/viewProps" Target="viewProps.xml"/><Relationship Id="rId105"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e4edaa4a6e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e4edaa4a6e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Dev Ed</a:t>
            </a:r>
            <a:endParaRPr/>
          </a:p>
          <a:p>
            <a:pPr marL="0" lvl="0" indent="0" algn="l" rtl="0">
              <a:spcBef>
                <a:spcPts val="0"/>
              </a:spcBef>
              <a:spcAft>
                <a:spcPts val="0"/>
              </a:spcAft>
              <a:buNone/>
            </a:pPr>
            <a:r>
              <a:rPr lang="en"/>
              <a:t>What is Global Citizenship Education</a:t>
            </a:r>
            <a:endParaRPr/>
          </a:p>
          <a:p>
            <a:pPr marL="0" lvl="0" indent="0" algn="l" rtl="0">
              <a:spcBef>
                <a:spcPts val="0"/>
              </a:spcBef>
              <a:spcAft>
                <a:spcPts val="0"/>
              </a:spcAft>
              <a:buNone/>
            </a:pPr>
            <a:r>
              <a:rPr lang="en"/>
              <a:t>What are the SDGs</a:t>
            </a:r>
            <a:endParaRPr/>
          </a:p>
          <a:p>
            <a:pPr marL="0" lvl="0" indent="0" algn="l" rtl="0">
              <a:spcBef>
                <a:spcPts val="0"/>
              </a:spcBef>
              <a:spcAft>
                <a:spcPts val="0"/>
              </a:spcAft>
              <a:buNone/>
            </a:pPr>
            <a:r>
              <a:rPr lang="en"/>
              <a:t>How to make participation for the Goals meaningful</a:t>
            </a:r>
            <a:endParaRPr/>
          </a:p>
          <a:p>
            <a:pPr marL="0" lvl="0" indent="0" algn="l" rtl="0">
              <a:spcBef>
                <a:spcPts val="0"/>
              </a:spcBef>
              <a:spcAft>
                <a:spcPts val="0"/>
              </a:spcAft>
              <a:buNone/>
            </a:pPr>
            <a:r>
              <a:rPr lang="en"/>
              <a:t>County Development Plans</a:t>
            </a:r>
            <a:endParaRPr/>
          </a:p>
          <a:p>
            <a:pPr marL="0" lvl="0" indent="0" algn="l" rtl="0">
              <a:spcBef>
                <a:spcPts val="0"/>
              </a:spcBef>
              <a:spcAft>
                <a:spcPts val="0"/>
              </a:spcAft>
              <a:buNone/>
            </a:pPr>
            <a:r>
              <a:rPr lang="en"/>
              <a:t>Mentimeter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E" dirty="0"/>
              <a:t>Watch the videos to understand more about</a:t>
            </a:r>
            <a:r>
              <a:rPr lang="en-IE" baseline="0" dirty="0"/>
              <a:t> Active Citizenship:</a:t>
            </a:r>
          </a:p>
          <a:p>
            <a:pPr>
              <a:buAutoNum type="arabicPeriod"/>
            </a:pPr>
            <a:r>
              <a:rPr lang="en-IE" baseline="0" dirty="0"/>
              <a:t>What is Active Citizens: https://www.youtube.com/watch?v=kiZNO_Lca8k</a:t>
            </a:r>
          </a:p>
          <a:p>
            <a:pPr>
              <a:buAutoNum type="arabicPeriod"/>
            </a:pPr>
            <a:r>
              <a:rPr lang="en-IE" baseline="0" dirty="0"/>
              <a:t>We The People: https://www.youtube.com/watch?v=C3IRW4zH18A</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7582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565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4737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c633d4a6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c633d4a6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d19c59845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d19c59845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d19c59845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d19c59845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e4edaa4a6e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e4edaa4a6e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e4edaa4a6e_0_5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t>“The goals are ‘indivisible’, meaning that they are mutually reinforcing. Hence a sensitivity to the interactions between the goals is fundamental to their achievement.”- Coalition 2030 Doc</a:t>
            </a:r>
            <a:endParaRPr dirty="0"/>
          </a:p>
          <a:p>
            <a:pPr marL="0" lvl="0" indent="0" algn="l" rtl="0">
              <a:lnSpc>
                <a:spcPct val="115000"/>
              </a:lnSpc>
              <a:spcBef>
                <a:spcPts val="0"/>
              </a:spcBef>
              <a:spcAft>
                <a:spcPts val="0"/>
              </a:spcAft>
              <a:buClr>
                <a:schemeClr val="dk1"/>
              </a:buClr>
              <a:buSzPts val="1100"/>
              <a:buFont typeface="Arial"/>
              <a:buNone/>
            </a:pPr>
            <a:r>
              <a:rPr lang="en" dirty="0"/>
              <a:t>					</a:t>
            </a:r>
            <a:endParaRPr dirty="0"/>
          </a:p>
          <a:p>
            <a:pPr marL="0" lvl="0" indent="0" algn="l" rtl="0">
              <a:lnSpc>
                <a:spcPct val="100000"/>
              </a:lnSpc>
              <a:spcBef>
                <a:spcPts val="0"/>
              </a:spcBef>
              <a:spcAft>
                <a:spcPts val="0"/>
              </a:spcAft>
              <a:buClr>
                <a:schemeClr val="dk1"/>
              </a:buClr>
              <a:buSzPts val="1100"/>
              <a:buFont typeface="Arial"/>
              <a:buNone/>
            </a:pPr>
            <a:r>
              <a:rPr lang="en" dirty="0"/>
              <a:t>				</a:t>
            </a:r>
            <a:endParaRPr dirty="0"/>
          </a:p>
          <a:p>
            <a:pPr marL="0" lvl="0" indent="0" algn="l" rtl="0">
              <a:lnSpc>
                <a:spcPct val="100000"/>
              </a:lnSpc>
              <a:spcBef>
                <a:spcPts val="0"/>
              </a:spcBef>
              <a:spcAft>
                <a:spcPts val="0"/>
              </a:spcAft>
              <a:buClr>
                <a:schemeClr val="dk1"/>
              </a:buClr>
              <a:buSzPts val="1100"/>
              <a:buFont typeface="Arial"/>
              <a:buNone/>
            </a:pPr>
            <a:r>
              <a:rPr lang="en" dirty="0"/>
              <a:t>			</a:t>
            </a:r>
            <a:endParaRPr dirty="0"/>
          </a:p>
          <a:p>
            <a:pPr marL="0" lvl="0" indent="0" algn="l" rtl="0">
              <a:lnSpc>
                <a:spcPct val="100000"/>
              </a:lnSpc>
              <a:spcBef>
                <a:spcPts val="0"/>
              </a:spcBef>
              <a:spcAft>
                <a:spcPts val="0"/>
              </a:spcAft>
              <a:buClr>
                <a:schemeClr val="dk1"/>
              </a:buClr>
              <a:buSzPts val="1100"/>
              <a:buFont typeface="Arial"/>
              <a:buNone/>
            </a:pPr>
            <a:r>
              <a:rPr lang="en" dirty="0"/>
              <a:t>		</a:t>
            </a:r>
            <a:endParaRPr dirty="0"/>
          </a:p>
          <a:p>
            <a:pPr marL="0" lvl="0" indent="0" algn="l" rtl="0">
              <a:lnSpc>
                <a:spcPct val="100000"/>
              </a:lnSpc>
              <a:spcBef>
                <a:spcPts val="0"/>
              </a:spcBef>
              <a:spcAft>
                <a:spcPts val="0"/>
              </a:spcAft>
              <a:buSzPts val="1100"/>
              <a:buNone/>
            </a:pPr>
            <a:r>
              <a:rPr lang="en" dirty="0"/>
              <a:t>	 </a:t>
            </a:r>
            <a:endParaRPr dirty="0"/>
          </a:p>
        </p:txBody>
      </p:sp>
      <p:sp>
        <p:nvSpPr>
          <p:cNvPr id="261" name="Google Shape;261;g1e4edaa4a6e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4: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44:notes"/>
          <p:cNvSpPr txBox="1">
            <a:spLocks noGrp="1"/>
          </p:cNvSpPr>
          <p:nvPr>
            <p:ph type="body" idx="1"/>
          </p:nvPr>
        </p:nvSpPr>
        <p:spPr>
          <a:xfrm>
            <a:off x="685800" y="4786362"/>
            <a:ext cx="5486400" cy="39161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60" name="Google Shape;360;p44:notes"/>
          <p:cNvSpPr txBox="1">
            <a:spLocks noGrp="1"/>
          </p:cNvSpPr>
          <p:nvPr>
            <p:ph type="sldNum" idx="12"/>
          </p:nvPr>
        </p:nvSpPr>
        <p:spPr>
          <a:xfrm>
            <a:off x="3884613" y="9446678"/>
            <a:ext cx="2971800" cy="4990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54073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Calibri"/>
              <a:buNone/>
            </a:pPr>
            <a:r>
              <a:rPr lang="en-US" dirty="0"/>
              <a:t>Choose the SDG you think is the most important</a:t>
            </a:r>
            <a:endParaRPr dirty="0"/>
          </a:p>
          <a:p>
            <a:pPr marL="0" lvl="0" indent="0" algn="l" rtl="0">
              <a:lnSpc>
                <a:spcPct val="100000"/>
              </a:lnSpc>
              <a:spcBef>
                <a:spcPts val="1000"/>
              </a:spcBef>
              <a:spcAft>
                <a:spcPts val="0"/>
              </a:spcAft>
              <a:buClr>
                <a:schemeClr val="dk1"/>
              </a:buClr>
              <a:buSzPts val="2800"/>
              <a:buFont typeface="Calibri"/>
              <a:buNone/>
            </a:pPr>
            <a:r>
              <a:rPr lang="en-US" dirty="0"/>
              <a:t>Why did you choose this one?</a:t>
            </a:r>
            <a:endParaRPr dirty="0"/>
          </a:p>
          <a:p>
            <a:pPr marL="0" lvl="0" indent="0" algn="l" rtl="0">
              <a:lnSpc>
                <a:spcPct val="100000"/>
              </a:lnSpc>
              <a:spcBef>
                <a:spcPts val="0"/>
              </a:spcBef>
              <a:spcAft>
                <a:spcPts val="0"/>
              </a:spcAft>
              <a:buSzPts val="1400"/>
              <a:buNone/>
            </a:pPr>
            <a:endParaRPr dirty="0"/>
          </a:p>
        </p:txBody>
      </p:sp>
      <p:sp>
        <p:nvSpPr>
          <p:cNvPr id="394" name="Google Shape;39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83649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08" name="Google Shape;108;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8792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e4edaa4a6e_0_5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6" name="Google Shape;276;g1e4edaa4a6e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e4edaa4a6e_0_5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g1e4edaa4a6e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9807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c8689352d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c8689352d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77d8aa37b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77d8aa37b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171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c8689352d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c8689352d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c8689352d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c8689352d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c8689352d5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c8689352d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c8689352d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c8689352d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e4edaa4a6e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e4edaa4a6e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3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e4edaa4a6e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e4edaa4a6e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Dóchas Guide on Ethical Communications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9667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604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75e106c3c7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75e106c3c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5721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75e106c3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75e106c3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283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75e106c3c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75e106c3c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544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75e106c3c7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75e106c3c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594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9614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00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9962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51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45097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2758626e1d5_0_1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2758626e1d5_0_1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713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e4edaa4a6e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e4edaa4a6e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c8689352d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c8689352d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e4edaa4a6e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e4edaa4a6e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e4edaa4a6e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e4edaa4a6e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c633d4a67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c633d4a67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e4edaa4a6e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e4edaa4a6e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e4edaa4a6e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e4edaa4a6e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dd7e03ca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dd7e03ca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9:notes"/>
          <p:cNvSpPr txBox="1">
            <a:spLocks noGrp="1"/>
          </p:cNvSpPr>
          <p:nvPr>
            <p:ph type="body" idx="1"/>
          </p:nvPr>
        </p:nvSpPr>
        <p:spPr>
          <a:xfrm>
            <a:off x="685800" y="4786362"/>
            <a:ext cx="5486400" cy="39161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89" name="Google Shape;489;p59: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3181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dirty="0">
                <a:solidFill>
                  <a:schemeClr val="dk1"/>
                </a:solidFill>
                <a:latin typeface="Open Sans"/>
                <a:ea typeface="Open Sans"/>
                <a:cs typeface="Open Sans"/>
                <a:sym typeface="Open Sans"/>
              </a:rPr>
              <a:t>Global Citizenship Education is an active and creative educational  process to increase awareness and understanding of the world we live in. It challenges perceptions and stereotypes by encouraging optimism, participation and action for a just world </a:t>
            </a:r>
            <a:r>
              <a:rPr lang="en-GB" sz="1100" dirty="0">
                <a:solidFill>
                  <a:schemeClr val="dk1"/>
                </a:solidFill>
                <a:latin typeface="Corbel"/>
                <a:ea typeface="Corbel"/>
                <a:cs typeface="Corbel"/>
                <a:sym typeface="Corbel"/>
              </a:rPr>
              <a:t>(</a:t>
            </a:r>
            <a:r>
              <a:rPr lang="en-GB" sz="1100" dirty="0" err="1">
                <a:solidFill>
                  <a:schemeClr val="dk1"/>
                </a:solidFill>
                <a:latin typeface="Corbel"/>
                <a:ea typeface="Corbel"/>
                <a:cs typeface="Corbel"/>
                <a:sym typeface="Corbel"/>
              </a:rPr>
              <a:t>Trócaire</a:t>
            </a:r>
            <a:r>
              <a:rPr lang="en-GB" sz="1100" dirty="0">
                <a:solidFill>
                  <a:schemeClr val="dk1"/>
                </a:solidFill>
                <a:latin typeface="Corbel"/>
                <a:ea typeface="Corbel"/>
                <a:cs typeface="Corbel"/>
                <a:sym typeface="Corbel"/>
              </a:rPr>
              <a:t>, 2017).</a:t>
            </a:r>
            <a:endParaRPr lang="en-GB" sz="1100" dirty="0">
              <a:solidFill>
                <a:schemeClr val="dk1"/>
              </a:solidFill>
              <a:latin typeface="Open Sans"/>
              <a:ea typeface="Open Sans"/>
              <a:cs typeface="Open Sans"/>
              <a:sym typeface="Open Sans"/>
            </a:endParaRPr>
          </a:p>
        </p:txBody>
      </p:sp>
      <p:sp>
        <p:nvSpPr>
          <p:cNvPr id="154" name="Google Shape;1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8236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9f553d4d3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9f553d4d3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e4edaa4a6e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e4edaa4a6e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e4edaa4a6e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e4edaa4a6e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e80aca32b0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e80aca32b0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1e80aca32b0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24172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dc65be473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dc65be473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2.png"/><Relationship Id="rId12"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7.png"/><Relationship Id="rId17"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2.png"/><Relationship Id="rId11" Type="http://schemas.openxmlformats.org/officeDocument/2006/relationships/image" Target="../media/image12.png"/><Relationship Id="rId5" Type="http://schemas.openxmlformats.org/officeDocument/2006/relationships/image" Target="../media/image11.png"/><Relationship Id="rId15" Type="http://schemas.openxmlformats.org/officeDocument/2006/relationships/image" Target="../media/image5.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7.png"/><Relationship Id="rId1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56" name="Google Shape;56;p14"/>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57" name="Google Shape;57;p14"/>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58" name="Google Shape;58;p14"/>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5"/>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62" name="Google Shape;62;p15"/>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63" name="Google Shape;63;p15"/>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68" name="Google Shape;68;p1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9" name="Google Shape;6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72" name="Google Shape;72;p17"/>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3" name="Google Shape;73;p17"/>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4" name="Google Shape;7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77" name="Google Shape;7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0" name="Google Shape;80;p19"/>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
        <p:cNvGrpSpPr/>
        <p:nvPr/>
      </p:nvGrpSpPr>
      <p:grpSpPr>
        <a:xfrm>
          <a:off x="0" y="0"/>
          <a:ext cx="0" cy="0"/>
          <a:chOff x="0" y="0"/>
          <a:chExt cx="0" cy="0"/>
        </a:xfrm>
      </p:grpSpPr>
      <p:sp>
        <p:nvSpPr>
          <p:cNvPr id="83" name="Google Shape;83;p2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0"/>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5" name="Google Shape;8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1"/>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 name="Google Shape;88;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89" name="Google Shape;89;p21"/>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90" name="Google Shape;90;p21"/>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91" name="Google Shape;91;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92" name="Google Shape;9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
        <p:cNvGrpSpPr/>
        <p:nvPr/>
      </p:nvGrpSpPr>
      <p:grpSpPr>
        <a:xfrm>
          <a:off x="0" y="0"/>
          <a:ext cx="0" cy="0"/>
          <a:chOff x="0" y="0"/>
          <a:chExt cx="0" cy="0"/>
        </a:xfrm>
      </p:grpSpPr>
      <p:sp>
        <p:nvSpPr>
          <p:cNvPr id="94" name="Google Shape;94;p22"/>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95" name="Google Shape;9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
        <p:cNvGrpSpPr/>
        <p:nvPr/>
      </p:nvGrpSpPr>
      <p:grpSpPr>
        <a:xfrm>
          <a:off x="0" y="0"/>
          <a:ext cx="0" cy="0"/>
          <a:chOff x="0" y="0"/>
          <a:chExt cx="0" cy="0"/>
        </a:xfrm>
      </p:grpSpPr>
      <p:sp>
        <p:nvSpPr>
          <p:cNvPr id="97" name="Google Shape;97;p23"/>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3"/>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99" name="Google Shape;99;p23"/>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00" name="Google Shape;10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p25"/>
          <p:cNvSpPr txBox="1">
            <a:spLocks noGrp="1"/>
          </p:cNvSpPr>
          <p:nvPr>
            <p:ph type="title"/>
          </p:nvPr>
        </p:nvSpPr>
        <p:spPr>
          <a:xfrm>
            <a:off x="938758" y="286789"/>
            <a:ext cx="7633800" cy="11193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25"/>
          <p:cNvSpPr txBox="1">
            <a:spLocks noGrp="1"/>
          </p:cNvSpPr>
          <p:nvPr>
            <p:ph type="body" idx="1"/>
          </p:nvPr>
        </p:nvSpPr>
        <p:spPr>
          <a:xfrm>
            <a:off x="938758" y="1714501"/>
            <a:ext cx="7633800" cy="2695200"/>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500"/>
              </a:spcBef>
              <a:spcAft>
                <a:spcPts val="0"/>
              </a:spcAft>
              <a:buSzPts val="1400"/>
              <a:buChar char="•"/>
              <a:defRPr/>
            </a:lvl1pPr>
            <a:lvl2pPr marL="914400" lvl="1" indent="-317500" algn="l">
              <a:lnSpc>
                <a:spcPct val="110000"/>
              </a:lnSpc>
              <a:spcBef>
                <a:spcPts val="500"/>
              </a:spcBef>
              <a:spcAft>
                <a:spcPts val="0"/>
              </a:spcAft>
              <a:buSzPts val="1400"/>
              <a:buChar char="–"/>
              <a:defRPr/>
            </a:lvl2pPr>
            <a:lvl3pPr marL="1371600" lvl="2" indent="-317500" algn="l">
              <a:lnSpc>
                <a:spcPct val="110000"/>
              </a:lnSpc>
              <a:spcBef>
                <a:spcPts val="500"/>
              </a:spcBef>
              <a:spcAft>
                <a:spcPts val="0"/>
              </a:spcAft>
              <a:buSzPts val="1400"/>
              <a:buChar char="•"/>
              <a:defRPr/>
            </a:lvl3pPr>
            <a:lvl4pPr marL="1828800" lvl="3" indent="-317500" algn="l">
              <a:lnSpc>
                <a:spcPct val="110000"/>
              </a:lnSpc>
              <a:spcBef>
                <a:spcPts val="500"/>
              </a:spcBef>
              <a:spcAft>
                <a:spcPts val="0"/>
              </a:spcAft>
              <a:buSzPts val="1400"/>
              <a:buChar char="–"/>
              <a:defRPr/>
            </a:lvl4pPr>
            <a:lvl5pPr marL="2286000" lvl="4" indent="-317500" algn="l">
              <a:lnSpc>
                <a:spcPct val="110000"/>
              </a:lnSpc>
              <a:spcBef>
                <a:spcPts val="500"/>
              </a:spcBef>
              <a:spcAft>
                <a:spcPts val="0"/>
              </a:spcAft>
              <a:buSzPts val="1400"/>
              <a:buChar char="•"/>
              <a:defRPr/>
            </a:lvl5pPr>
            <a:lvl6pPr marL="2743200" lvl="5" indent="-317500" algn="l">
              <a:lnSpc>
                <a:spcPct val="110000"/>
              </a:lnSpc>
              <a:spcBef>
                <a:spcPts val="500"/>
              </a:spcBef>
              <a:spcAft>
                <a:spcPts val="0"/>
              </a:spcAft>
              <a:buSzPts val="1400"/>
              <a:buChar char="–"/>
              <a:defRPr/>
            </a:lvl6pPr>
            <a:lvl7pPr marL="3200400" lvl="6" indent="-317500" algn="l">
              <a:lnSpc>
                <a:spcPct val="110000"/>
              </a:lnSpc>
              <a:spcBef>
                <a:spcPts val="500"/>
              </a:spcBef>
              <a:spcAft>
                <a:spcPts val="0"/>
              </a:spcAft>
              <a:buSzPts val="1400"/>
              <a:buChar char="•"/>
              <a:defRPr/>
            </a:lvl7pPr>
            <a:lvl8pPr marL="3657600" lvl="7" indent="-317500" algn="l">
              <a:lnSpc>
                <a:spcPct val="110000"/>
              </a:lnSpc>
              <a:spcBef>
                <a:spcPts val="500"/>
              </a:spcBef>
              <a:spcAft>
                <a:spcPts val="0"/>
              </a:spcAft>
              <a:buSzPts val="1400"/>
              <a:buChar char="–"/>
              <a:defRPr/>
            </a:lvl8pPr>
            <a:lvl9pPr marL="4114800" lvl="8" indent="-317500" algn="l">
              <a:lnSpc>
                <a:spcPct val="110000"/>
              </a:lnSpc>
              <a:spcBef>
                <a:spcPts val="500"/>
              </a:spcBef>
              <a:spcAft>
                <a:spcPts val="0"/>
              </a:spcAft>
              <a:buSzPts val="1400"/>
              <a:buChar char="•"/>
              <a:defRPr/>
            </a:lvl9pPr>
          </a:lstStyle>
          <a:p>
            <a:endParaRPr/>
          </a:p>
        </p:txBody>
      </p:sp>
      <p:sp>
        <p:nvSpPr>
          <p:cNvPr id="106" name="Google Shape;106;p25"/>
          <p:cNvSpPr txBox="1">
            <a:spLocks noGrp="1"/>
          </p:cNvSpPr>
          <p:nvPr>
            <p:ph type="dt" idx="10"/>
          </p:nvPr>
        </p:nvSpPr>
        <p:spPr>
          <a:xfrm>
            <a:off x="938758" y="4781759"/>
            <a:ext cx="1747200" cy="2616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7" name="Google Shape;107;p25"/>
          <p:cNvSpPr txBox="1">
            <a:spLocks noGrp="1"/>
          </p:cNvSpPr>
          <p:nvPr>
            <p:ph type="ftr" idx="11"/>
          </p:nvPr>
        </p:nvSpPr>
        <p:spPr>
          <a:xfrm>
            <a:off x="3028950" y="4781759"/>
            <a:ext cx="3086100" cy="2595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8" name="Google Shape;108;p25"/>
          <p:cNvSpPr txBox="1">
            <a:spLocks noGrp="1"/>
          </p:cNvSpPr>
          <p:nvPr>
            <p:ph type="sldNum" idx="12"/>
          </p:nvPr>
        </p:nvSpPr>
        <p:spPr>
          <a:xfrm>
            <a:off x="6457951" y="4781759"/>
            <a:ext cx="2114700" cy="2595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09"/>
        <p:cNvGrpSpPr/>
        <p:nvPr/>
      </p:nvGrpSpPr>
      <p:grpSpPr>
        <a:xfrm>
          <a:off x="0" y="0"/>
          <a:ext cx="0" cy="0"/>
          <a:chOff x="0" y="0"/>
          <a:chExt cx="0" cy="0"/>
        </a:xfrm>
      </p:grpSpPr>
      <p:sp>
        <p:nvSpPr>
          <p:cNvPr id="110" name="Google Shape;110;p2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A99AC"/>
              </a:buClr>
              <a:buSzPts val="2100"/>
              <a:buNone/>
              <a:defRPr b="1" i="0">
                <a:solidFill>
                  <a:srgbClr val="7A99AC"/>
                </a:solidFill>
                <a:latin typeface="Open Sans"/>
                <a:ea typeface="Open Sans"/>
                <a:cs typeface="Open Sans"/>
                <a:sym typeface="Open Sans"/>
              </a:defRPr>
            </a:lvl1pPr>
            <a:lvl2pPr marL="914400" lvl="1" indent="-342900" algn="l">
              <a:lnSpc>
                <a:spcPct val="90000"/>
              </a:lnSpc>
              <a:spcBef>
                <a:spcPts val="1200"/>
              </a:spcBef>
              <a:spcAft>
                <a:spcPts val="0"/>
              </a:spcAft>
              <a:buClr>
                <a:srgbClr val="7A99AC"/>
              </a:buClr>
              <a:buSzPts val="1800"/>
              <a:buChar char="○"/>
              <a:defRPr b="0" i="0">
                <a:solidFill>
                  <a:srgbClr val="7A99AC"/>
                </a:solidFill>
                <a:latin typeface="Open Sans"/>
                <a:ea typeface="Open Sans"/>
                <a:cs typeface="Open Sans"/>
                <a:sym typeface="Open Sans"/>
              </a:defRPr>
            </a:lvl2pPr>
            <a:lvl3pPr marL="1371600" lvl="2" indent="-323850" algn="l">
              <a:lnSpc>
                <a:spcPct val="90000"/>
              </a:lnSpc>
              <a:spcBef>
                <a:spcPts val="1200"/>
              </a:spcBef>
              <a:spcAft>
                <a:spcPts val="0"/>
              </a:spcAft>
              <a:buClr>
                <a:srgbClr val="7A99AC"/>
              </a:buClr>
              <a:buSzPts val="1500"/>
              <a:buChar char="■"/>
              <a:defRPr b="0" i="0">
                <a:solidFill>
                  <a:srgbClr val="7A99AC"/>
                </a:solidFill>
                <a:latin typeface="Open Sans"/>
                <a:ea typeface="Open Sans"/>
                <a:cs typeface="Open Sans"/>
                <a:sym typeface="Open Sans"/>
              </a:defRPr>
            </a:lvl3pPr>
            <a:lvl4pPr marL="1828800" lvl="3" indent="-317500" algn="l">
              <a:lnSpc>
                <a:spcPct val="90000"/>
              </a:lnSpc>
              <a:spcBef>
                <a:spcPts val="1200"/>
              </a:spcBef>
              <a:spcAft>
                <a:spcPts val="0"/>
              </a:spcAft>
              <a:buClr>
                <a:srgbClr val="7A99AC"/>
              </a:buClr>
              <a:buSzPts val="1400"/>
              <a:buChar char="●"/>
              <a:defRPr b="0" i="0">
                <a:solidFill>
                  <a:srgbClr val="7A99AC"/>
                </a:solidFill>
                <a:latin typeface="Open Sans"/>
                <a:ea typeface="Open Sans"/>
                <a:cs typeface="Open Sans"/>
                <a:sym typeface="Open Sans"/>
              </a:defRPr>
            </a:lvl4pPr>
            <a:lvl5pPr marL="2286000" lvl="4" indent="-317500" algn="l">
              <a:lnSpc>
                <a:spcPct val="90000"/>
              </a:lnSpc>
              <a:spcBef>
                <a:spcPts val="1200"/>
              </a:spcBef>
              <a:spcAft>
                <a:spcPts val="0"/>
              </a:spcAft>
              <a:buClr>
                <a:srgbClr val="7A99AC"/>
              </a:buClr>
              <a:buSzPts val="1400"/>
              <a:buChar char="○"/>
              <a:defRPr b="0" i="0">
                <a:solidFill>
                  <a:srgbClr val="7A99AC"/>
                </a:solidFill>
                <a:latin typeface="Open Sans"/>
                <a:ea typeface="Open Sans"/>
                <a:cs typeface="Open Sans"/>
                <a:sym typeface="Open Sans"/>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11" name="Google Shape;111;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p6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6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6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04548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4"/>
        <p:cNvGrpSpPr/>
        <p:nvPr/>
      </p:nvGrpSpPr>
      <p:grpSpPr>
        <a:xfrm>
          <a:off x="0" y="0"/>
          <a:ext cx="0" cy="0"/>
          <a:chOff x="0" y="0"/>
          <a:chExt cx="0" cy="0"/>
        </a:xfrm>
      </p:grpSpPr>
      <p:sp>
        <p:nvSpPr>
          <p:cNvPr id="75" name="Google Shape;75;p16"/>
          <p:cNvSpPr/>
          <p:nvPr/>
        </p:nvSpPr>
        <p:spPr>
          <a:xfrm>
            <a:off x="3860115" y="2783190"/>
            <a:ext cx="9143992" cy="2651759"/>
          </a:xfrm>
          <a:custGeom>
            <a:avLst/>
            <a:gdLst/>
            <a:ahLst/>
            <a:cxnLst/>
            <a:rect l="l" t="t" r="r" b="b"/>
            <a:pathLst>
              <a:path w="15418" h="4400" extrusionOk="0">
                <a:moveTo>
                  <a:pt x="12838" y="3130"/>
                </a:moveTo>
                <a:cubicBezTo>
                  <a:pt x="12838" y="3130"/>
                  <a:pt x="13278" y="2180"/>
                  <a:pt x="12498" y="1510"/>
                </a:cubicBezTo>
                <a:cubicBezTo>
                  <a:pt x="11538" y="691"/>
                  <a:pt x="10298" y="1540"/>
                  <a:pt x="10298" y="1540"/>
                </a:cubicBezTo>
                <a:cubicBezTo>
                  <a:pt x="10298" y="1540"/>
                  <a:pt x="9638" y="1"/>
                  <a:pt x="7899" y="1"/>
                </a:cubicBezTo>
                <a:cubicBezTo>
                  <a:pt x="5869" y="1"/>
                  <a:pt x="5370" y="2030"/>
                  <a:pt x="5370" y="2030"/>
                </a:cubicBezTo>
                <a:cubicBezTo>
                  <a:pt x="3560" y="1320"/>
                  <a:pt x="3180" y="3130"/>
                  <a:pt x="3180" y="3130"/>
                </a:cubicBezTo>
                <a:cubicBezTo>
                  <a:pt x="2140" y="2690"/>
                  <a:pt x="1" y="4390"/>
                  <a:pt x="2850" y="4390"/>
                </a:cubicBezTo>
                <a:lnTo>
                  <a:pt x="13717" y="4390"/>
                </a:lnTo>
                <a:cubicBezTo>
                  <a:pt x="15417" y="4400"/>
                  <a:pt x="14317" y="2910"/>
                  <a:pt x="12838" y="313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16"/>
          <p:cNvSpPr txBox="1">
            <a:spLocks noGrp="1"/>
          </p:cNvSpPr>
          <p:nvPr>
            <p:ph type="title"/>
          </p:nvPr>
        </p:nvSpPr>
        <p:spPr>
          <a:xfrm>
            <a:off x="713225" y="1428752"/>
            <a:ext cx="3675900" cy="11886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7" name="Google Shape;77;p16"/>
          <p:cNvSpPr txBox="1">
            <a:spLocks noGrp="1"/>
          </p:cNvSpPr>
          <p:nvPr>
            <p:ph type="subTitle" idx="1"/>
          </p:nvPr>
        </p:nvSpPr>
        <p:spPr>
          <a:xfrm>
            <a:off x="713225" y="2800348"/>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30038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6"/>
        <p:cNvGrpSpPr/>
        <p:nvPr/>
      </p:nvGrpSpPr>
      <p:grpSpPr>
        <a:xfrm>
          <a:off x="0" y="0"/>
          <a:ext cx="0" cy="0"/>
          <a:chOff x="0" y="0"/>
          <a:chExt cx="0" cy="0"/>
        </a:xfrm>
      </p:grpSpPr>
      <p:sp>
        <p:nvSpPr>
          <p:cNvPr id="57" name="Google Shape;57;p7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3"/>
          <p:cNvSpPr>
            <a:spLocks noGrp="1"/>
          </p:cNvSpPr>
          <p:nvPr>
            <p:ph type="pic" idx="2"/>
          </p:nvPr>
        </p:nvSpPr>
        <p:spPr>
          <a:xfrm>
            <a:off x="3887391" y="740569"/>
            <a:ext cx="4629150" cy="3655219"/>
          </a:xfrm>
          <a:prstGeom prst="rect">
            <a:avLst/>
          </a:prstGeom>
          <a:noFill/>
          <a:ln>
            <a:noFill/>
          </a:ln>
        </p:spPr>
      </p:sp>
      <p:sp>
        <p:nvSpPr>
          <p:cNvPr id="59" name="Google Shape;59;p7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0" name="Google Shape;60;p7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5446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0"/>
        <p:cNvGrpSpPr/>
        <p:nvPr/>
      </p:nvGrpSpPr>
      <p:grpSpPr>
        <a:xfrm>
          <a:off x="0" y="0"/>
          <a:ext cx="0" cy="0"/>
          <a:chOff x="0" y="0"/>
          <a:chExt cx="0" cy="0"/>
        </a:xfrm>
      </p:grpSpPr>
      <p:grpSp>
        <p:nvGrpSpPr>
          <p:cNvPr id="391" name="Google Shape;391;p23"/>
          <p:cNvGrpSpPr/>
          <p:nvPr/>
        </p:nvGrpSpPr>
        <p:grpSpPr>
          <a:xfrm>
            <a:off x="6816899" y="-724626"/>
            <a:ext cx="2514655" cy="5868117"/>
            <a:chOff x="6816899" y="-724626"/>
            <a:chExt cx="2514655" cy="5868117"/>
          </a:xfrm>
        </p:grpSpPr>
        <p:grpSp>
          <p:nvGrpSpPr>
            <p:cNvPr id="392" name="Google Shape;392;p23"/>
            <p:cNvGrpSpPr/>
            <p:nvPr/>
          </p:nvGrpSpPr>
          <p:grpSpPr>
            <a:xfrm>
              <a:off x="7162049" y="-724626"/>
              <a:ext cx="2169505" cy="2924242"/>
              <a:chOff x="7162049" y="-724626"/>
              <a:chExt cx="2169505" cy="2924242"/>
            </a:xfrm>
          </p:grpSpPr>
          <p:pic>
            <p:nvPicPr>
              <p:cNvPr id="393" name="Google Shape;393;p23"/>
              <p:cNvPicPr preferRelativeResize="0"/>
              <p:nvPr/>
            </p:nvPicPr>
            <p:blipFill>
              <a:blip r:embed="rId2">
                <a:alphaModFix/>
              </a:blip>
              <a:stretch>
                <a:fillRect/>
              </a:stretch>
            </p:blipFill>
            <p:spPr>
              <a:xfrm>
                <a:off x="8680263" y="1783818"/>
                <a:ext cx="415799" cy="415799"/>
              </a:xfrm>
              <a:prstGeom prst="rect">
                <a:avLst/>
              </a:prstGeom>
              <a:noFill/>
              <a:ln>
                <a:noFill/>
              </a:ln>
            </p:spPr>
          </p:pic>
          <p:pic>
            <p:nvPicPr>
              <p:cNvPr id="394" name="Google Shape;394;p23"/>
              <p:cNvPicPr preferRelativeResize="0"/>
              <p:nvPr/>
            </p:nvPicPr>
            <p:blipFill>
              <a:blip r:embed="rId3">
                <a:alphaModFix/>
              </a:blip>
              <a:stretch>
                <a:fillRect/>
              </a:stretch>
            </p:blipFill>
            <p:spPr>
              <a:xfrm>
                <a:off x="7648746" y="-724626"/>
                <a:ext cx="1682808" cy="1682808"/>
              </a:xfrm>
              <a:prstGeom prst="rect">
                <a:avLst/>
              </a:prstGeom>
              <a:noFill/>
              <a:ln>
                <a:noFill/>
              </a:ln>
            </p:spPr>
          </p:pic>
          <p:pic>
            <p:nvPicPr>
              <p:cNvPr id="395" name="Google Shape;395;p23"/>
              <p:cNvPicPr preferRelativeResize="0"/>
              <p:nvPr/>
            </p:nvPicPr>
            <p:blipFill>
              <a:blip r:embed="rId4">
                <a:alphaModFix/>
              </a:blip>
              <a:stretch>
                <a:fillRect/>
              </a:stretch>
            </p:blipFill>
            <p:spPr>
              <a:xfrm>
                <a:off x="7265526" y="-580908"/>
                <a:ext cx="1408224" cy="1412147"/>
              </a:xfrm>
              <a:prstGeom prst="rect">
                <a:avLst/>
              </a:prstGeom>
              <a:noFill/>
              <a:ln>
                <a:noFill/>
              </a:ln>
            </p:spPr>
          </p:pic>
          <p:pic>
            <p:nvPicPr>
              <p:cNvPr id="396" name="Google Shape;396;p23"/>
              <p:cNvPicPr preferRelativeResize="0"/>
              <p:nvPr/>
            </p:nvPicPr>
            <p:blipFill>
              <a:blip r:embed="rId5">
                <a:alphaModFix/>
              </a:blip>
              <a:stretch>
                <a:fillRect/>
              </a:stretch>
            </p:blipFill>
            <p:spPr>
              <a:xfrm>
                <a:off x="7162049" y="-283699"/>
                <a:ext cx="494251" cy="490329"/>
              </a:xfrm>
              <a:prstGeom prst="rect">
                <a:avLst/>
              </a:prstGeom>
              <a:noFill/>
              <a:ln>
                <a:noFill/>
              </a:ln>
            </p:spPr>
          </p:pic>
        </p:grpSp>
        <p:pic>
          <p:nvPicPr>
            <p:cNvPr id="397" name="Google Shape;397;p23"/>
            <p:cNvPicPr preferRelativeResize="0"/>
            <p:nvPr/>
          </p:nvPicPr>
          <p:blipFill>
            <a:blip r:embed="rId6">
              <a:alphaModFix/>
            </a:blip>
            <a:stretch>
              <a:fillRect/>
            </a:stretch>
          </p:blipFill>
          <p:spPr>
            <a:xfrm>
              <a:off x="6816899" y="4649240"/>
              <a:ext cx="494251" cy="494251"/>
            </a:xfrm>
            <a:prstGeom prst="rect">
              <a:avLst/>
            </a:prstGeom>
            <a:noFill/>
            <a:ln>
              <a:noFill/>
            </a:ln>
          </p:spPr>
        </p:pic>
      </p:grpSp>
      <p:sp>
        <p:nvSpPr>
          <p:cNvPr id="398" name="Google Shape;398;p23"/>
          <p:cNvSpPr/>
          <p:nvPr/>
        </p:nvSpPr>
        <p:spPr>
          <a:xfrm>
            <a:off x="296100" y="252900"/>
            <a:ext cx="8551800" cy="4637700"/>
          </a:xfrm>
          <a:prstGeom prst="roundRect">
            <a:avLst>
              <a:gd name="adj" fmla="val 11074"/>
            </a:avLst>
          </a:prstGeom>
          <a:solidFill>
            <a:schemeClr val="lt1"/>
          </a:solidFill>
          <a:ln>
            <a:noFill/>
          </a:ln>
          <a:effectLst>
            <a:outerShdw blurRad="114300" dist="1905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23"/>
          <p:cNvGrpSpPr/>
          <p:nvPr/>
        </p:nvGrpSpPr>
        <p:grpSpPr>
          <a:xfrm>
            <a:off x="7301980" y="831252"/>
            <a:ext cx="3079752" cy="4312249"/>
            <a:chOff x="7301980" y="831252"/>
            <a:chExt cx="3079752" cy="4312249"/>
          </a:xfrm>
        </p:grpSpPr>
        <p:pic>
          <p:nvPicPr>
            <p:cNvPr id="400" name="Google Shape;400;p23"/>
            <p:cNvPicPr preferRelativeResize="0"/>
            <p:nvPr/>
          </p:nvPicPr>
          <p:blipFill>
            <a:blip r:embed="rId7">
              <a:alphaModFix/>
            </a:blip>
            <a:stretch>
              <a:fillRect/>
            </a:stretch>
          </p:blipFill>
          <p:spPr>
            <a:xfrm rot="10800000">
              <a:off x="8253393" y="3025280"/>
              <a:ext cx="2128339" cy="2118220"/>
            </a:xfrm>
            <a:prstGeom prst="rect">
              <a:avLst/>
            </a:prstGeom>
            <a:noFill/>
            <a:ln>
              <a:noFill/>
            </a:ln>
          </p:spPr>
        </p:pic>
        <p:pic>
          <p:nvPicPr>
            <p:cNvPr id="401" name="Google Shape;401;p23"/>
            <p:cNvPicPr preferRelativeResize="0"/>
            <p:nvPr/>
          </p:nvPicPr>
          <p:blipFill>
            <a:blip r:embed="rId8">
              <a:alphaModFix/>
            </a:blip>
            <a:stretch>
              <a:fillRect/>
            </a:stretch>
          </p:blipFill>
          <p:spPr>
            <a:xfrm>
              <a:off x="8991600" y="831252"/>
              <a:ext cx="397575" cy="397575"/>
            </a:xfrm>
            <a:prstGeom prst="rect">
              <a:avLst/>
            </a:prstGeom>
            <a:noFill/>
            <a:ln>
              <a:noFill/>
            </a:ln>
          </p:spPr>
        </p:pic>
        <p:pic>
          <p:nvPicPr>
            <p:cNvPr id="402" name="Google Shape;402;p23"/>
            <p:cNvPicPr preferRelativeResize="0"/>
            <p:nvPr/>
          </p:nvPicPr>
          <p:blipFill rotWithShape="1">
            <a:blip r:embed="rId4">
              <a:alphaModFix/>
            </a:blip>
            <a:srcRect t="139" b="139"/>
            <a:stretch/>
          </p:blipFill>
          <p:spPr>
            <a:xfrm>
              <a:off x="8045641" y="3291255"/>
              <a:ext cx="1618900" cy="1618900"/>
            </a:xfrm>
            <a:prstGeom prst="rect">
              <a:avLst/>
            </a:prstGeom>
            <a:noFill/>
            <a:ln>
              <a:noFill/>
            </a:ln>
          </p:spPr>
        </p:pic>
        <p:pic>
          <p:nvPicPr>
            <p:cNvPr id="403" name="Google Shape;403;p23"/>
            <p:cNvPicPr preferRelativeResize="0"/>
            <p:nvPr/>
          </p:nvPicPr>
          <p:blipFill>
            <a:blip r:embed="rId9">
              <a:alphaModFix/>
            </a:blip>
            <a:stretch>
              <a:fillRect/>
            </a:stretch>
          </p:blipFill>
          <p:spPr>
            <a:xfrm>
              <a:off x="7301980" y="4465437"/>
              <a:ext cx="206870" cy="206870"/>
            </a:xfrm>
            <a:prstGeom prst="rect">
              <a:avLst/>
            </a:prstGeom>
            <a:noFill/>
            <a:ln>
              <a:noFill/>
            </a:ln>
          </p:spPr>
        </p:pic>
      </p:grpSp>
      <p:sp>
        <p:nvSpPr>
          <p:cNvPr id="404" name="Google Shape;40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5" name="Google Shape;405;p23"/>
          <p:cNvSpPr txBox="1">
            <a:spLocks noGrp="1"/>
          </p:cNvSpPr>
          <p:nvPr>
            <p:ph type="subTitle" idx="1"/>
          </p:nvPr>
        </p:nvSpPr>
        <p:spPr>
          <a:xfrm>
            <a:off x="1229586" y="3100676"/>
            <a:ext cx="2091000" cy="7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6" name="Google Shape;406;p23"/>
          <p:cNvSpPr txBox="1">
            <a:spLocks noGrp="1"/>
          </p:cNvSpPr>
          <p:nvPr>
            <p:ph type="subTitle" idx="2"/>
          </p:nvPr>
        </p:nvSpPr>
        <p:spPr>
          <a:xfrm>
            <a:off x="3524779" y="3100676"/>
            <a:ext cx="2091000" cy="7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3"/>
          <p:cNvSpPr txBox="1">
            <a:spLocks noGrp="1"/>
          </p:cNvSpPr>
          <p:nvPr>
            <p:ph type="subTitle" idx="3"/>
          </p:nvPr>
        </p:nvSpPr>
        <p:spPr>
          <a:xfrm>
            <a:off x="5820593" y="3100676"/>
            <a:ext cx="2091000" cy="7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8" name="Google Shape;408;p23"/>
          <p:cNvSpPr txBox="1">
            <a:spLocks noGrp="1"/>
          </p:cNvSpPr>
          <p:nvPr>
            <p:ph type="subTitle" idx="4"/>
          </p:nvPr>
        </p:nvSpPr>
        <p:spPr>
          <a:xfrm>
            <a:off x="1229586" y="2646101"/>
            <a:ext cx="2091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b="1">
                <a:latin typeface="Geologica"/>
                <a:ea typeface="Geologica"/>
                <a:cs typeface="Geologica"/>
                <a:sym typeface="Geologic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09" name="Google Shape;409;p23"/>
          <p:cNvSpPr txBox="1">
            <a:spLocks noGrp="1"/>
          </p:cNvSpPr>
          <p:nvPr>
            <p:ph type="subTitle" idx="5"/>
          </p:nvPr>
        </p:nvSpPr>
        <p:spPr>
          <a:xfrm>
            <a:off x="3524779" y="2646101"/>
            <a:ext cx="2091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b="1">
                <a:latin typeface="Geologica"/>
                <a:ea typeface="Geologica"/>
                <a:cs typeface="Geologica"/>
                <a:sym typeface="Geologic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0" name="Google Shape;410;p23"/>
          <p:cNvSpPr txBox="1">
            <a:spLocks noGrp="1"/>
          </p:cNvSpPr>
          <p:nvPr>
            <p:ph type="subTitle" idx="6"/>
          </p:nvPr>
        </p:nvSpPr>
        <p:spPr>
          <a:xfrm>
            <a:off x="5820593" y="2646101"/>
            <a:ext cx="2091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b="1">
                <a:latin typeface="Geologica"/>
                <a:ea typeface="Geologica"/>
                <a:cs typeface="Geologica"/>
                <a:sym typeface="Geologic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884027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23"/>
        <p:cNvGrpSpPr/>
        <p:nvPr/>
      </p:nvGrpSpPr>
      <p:grpSpPr>
        <a:xfrm>
          <a:off x="0" y="0"/>
          <a:ext cx="0" cy="0"/>
          <a:chOff x="0" y="0"/>
          <a:chExt cx="0" cy="0"/>
        </a:xfrm>
      </p:grpSpPr>
      <p:grpSp>
        <p:nvGrpSpPr>
          <p:cNvPr id="124" name="Google Shape;124;p8"/>
          <p:cNvGrpSpPr/>
          <p:nvPr/>
        </p:nvGrpSpPr>
        <p:grpSpPr>
          <a:xfrm>
            <a:off x="-921975" y="-255295"/>
            <a:ext cx="8510336" cy="6543221"/>
            <a:chOff x="-921975" y="-255295"/>
            <a:chExt cx="8510336" cy="6543221"/>
          </a:xfrm>
        </p:grpSpPr>
        <p:pic>
          <p:nvPicPr>
            <p:cNvPr id="125" name="Google Shape;125;p8"/>
            <p:cNvPicPr preferRelativeResize="0"/>
            <p:nvPr/>
          </p:nvPicPr>
          <p:blipFill>
            <a:blip r:embed="rId2">
              <a:alphaModFix/>
            </a:blip>
            <a:stretch>
              <a:fillRect/>
            </a:stretch>
          </p:blipFill>
          <p:spPr>
            <a:xfrm>
              <a:off x="3157230" y="4241253"/>
              <a:ext cx="1629249" cy="1632350"/>
            </a:xfrm>
            <a:prstGeom prst="rect">
              <a:avLst/>
            </a:prstGeom>
            <a:noFill/>
            <a:ln>
              <a:noFill/>
            </a:ln>
          </p:spPr>
        </p:pic>
        <p:grpSp>
          <p:nvGrpSpPr>
            <p:cNvPr id="126" name="Google Shape;126;p8"/>
            <p:cNvGrpSpPr/>
            <p:nvPr/>
          </p:nvGrpSpPr>
          <p:grpSpPr>
            <a:xfrm>
              <a:off x="-921975" y="-255295"/>
              <a:ext cx="8510336" cy="6543221"/>
              <a:chOff x="-921975" y="-255295"/>
              <a:chExt cx="8510336" cy="6543221"/>
            </a:xfrm>
          </p:grpSpPr>
          <p:pic>
            <p:nvPicPr>
              <p:cNvPr id="127" name="Google Shape;127;p8"/>
              <p:cNvPicPr preferRelativeResize="0"/>
              <p:nvPr/>
            </p:nvPicPr>
            <p:blipFill>
              <a:blip r:embed="rId3">
                <a:alphaModFix/>
              </a:blip>
              <a:stretch>
                <a:fillRect/>
              </a:stretch>
            </p:blipFill>
            <p:spPr>
              <a:xfrm rot="10800000">
                <a:off x="6377981" y="19962"/>
                <a:ext cx="415799" cy="415799"/>
              </a:xfrm>
              <a:prstGeom prst="rect">
                <a:avLst/>
              </a:prstGeom>
              <a:noFill/>
              <a:ln>
                <a:noFill/>
              </a:ln>
            </p:spPr>
          </p:pic>
          <p:pic>
            <p:nvPicPr>
              <p:cNvPr id="128" name="Google Shape;128;p8"/>
              <p:cNvPicPr preferRelativeResize="0"/>
              <p:nvPr/>
            </p:nvPicPr>
            <p:blipFill rotWithShape="1">
              <a:blip r:embed="rId4">
                <a:alphaModFix/>
              </a:blip>
              <a:srcRect t="219" b="219"/>
              <a:stretch/>
            </p:blipFill>
            <p:spPr>
              <a:xfrm rot="10800000">
                <a:off x="6701847" y="-255295"/>
                <a:ext cx="886514" cy="882592"/>
              </a:xfrm>
              <a:prstGeom prst="rect">
                <a:avLst/>
              </a:prstGeom>
              <a:noFill/>
              <a:ln>
                <a:noFill/>
              </a:ln>
            </p:spPr>
          </p:pic>
          <p:pic>
            <p:nvPicPr>
              <p:cNvPr id="129" name="Google Shape;129;p8"/>
              <p:cNvPicPr preferRelativeResize="0"/>
              <p:nvPr/>
            </p:nvPicPr>
            <p:blipFill rotWithShape="1">
              <a:blip r:embed="rId2">
                <a:alphaModFix/>
              </a:blip>
              <a:srcRect t="99" b="89"/>
              <a:stretch/>
            </p:blipFill>
            <p:spPr>
              <a:xfrm rot="10800000">
                <a:off x="-921975" y="1615346"/>
                <a:ext cx="1682808" cy="1682808"/>
              </a:xfrm>
              <a:prstGeom prst="rect">
                <a:avLst/>
              </a:prstGeom>
              <a:noFill/>
              <a:ln>
                <a:noFill/>
              </a:ln>
            </p:spPr>
          </p:pic>
          <p:pic>
            <p:nvPicPr>
              <p:cNvPr id="130" name="Google Shape;130;p8"/>
              <p:cNvPicPr preferRelativeResize="0"/>
              <p:nvPr/>
            </p:nvPicPr>
            <p:blipFill>
              <a:blip r:embed="rId5">
                <a:alphaModFix/>
              </a:blip>
              <a:stretch>
                <a:fillRect/>
              </a:stretch>
            </p:blipFill>
            <p:spPr>
              <a:xfrm rot="10800000">
                <a:off x="-264170" y="1742290"/>
                <a:ext cx="1408224" cy="1412147"/>
              </a:xfrm>
              <a:prstGeom prst="rect">
                <a:avLst/>
              </a:prstGeom>
              <a:noFill/>
              <a:ln>
                <a:noFill/>
              </a:ln>
            </p:spPr>
          </p:pic>
          <p:pic>
            <p:nvPicPr>
              <p:cNvPr id="131" name="Google Shape;131;p8"/>
              <p:cNvPicPr preferRelativeResize="0"/>
              <p:nvPr/>
            </p:nvPicPr>
            <p:blipFill>
              <a:blip r:embed="rId6">
                <a:alphaModFix/>
              </a:blip>
              <a:stretch>
                <a:fillRect/>
              </a:stretch>
            </p:blipFill>
            <p:spPr>
              <a:xfrm rot="10800000">
                <a:off x="3279674" y="4658721"/>
                <a:ext cx="1629250" cy="1629205"/>
              </a:xfrm>
              <a:prstGeom prst="rect">
                <a:avLst/>
              </a:prstGeom>
              <a:noFill/>
              <a:ln>
                <a:noFill/>
              </a:ln>
            </p:spPr>
          </p:pic>
        </p:grpSp>
      </p:grpSp>
      <p:sp>
        <p:nvSpPr>
          <p:cNvPr id="132" name="Google Shape;132;p8"/>
          <p:cNvSpPr/>
          <p:nvPr/>
        </p:nvSpPr>
        <p:spPr>
          <a:xfrm>
            <a:off x="296100" y="252900"/>
            <a:ext cx="8551800" cy="4637700"/>
          </a:xfrm>
          <a:prstGeom prst="roundRect">
            <a:avLst>
              <a:gd name="adj" fmla="val 11074"/>
            </a:avLst>
          </a:prstGeom>
          <a:solidFill>
            <a:schemeClr val="lt1"/>
          </a:solidFill>
          <a:ln>
            <a:noFill/>
          </a:ln>
          <a:effectLst>
            <a:outerShdw blurRad="114300" dist="1905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txBox="1">
            <a:spLocks noGrp="1"/>
          </p:cNvSpPr>
          <p:nvPr>
            <p:ph type="title"/>
          </p:nvPr>
        </p:nvSpPr>
        <p:spPr>
          <a:xfrm>
            <a:off x="4790450" y="1846650"/>
            <a:ext cx="3640200" cy="1450200"/>
          </a:xfrm>
          <a:prstGeom prst="rect">
            <a:avLst/>
          </a:prstGeom>
        </p:spPr>
        <p:txBody>
          <a:bodyPr spcFirstLastPara="1" wrap="square" lIns="91425" tIns="91425" rIns="91425" bIns="91425" anchor="ctr" anchorCtr="0">
            <a:noAutofit/>
          </a:bodyPr>
          <a:lstStyle>
            <a:lvl1pPr lvl="0" algn="l">
              <a:lnSpc>
                <a:spcPct val="80000"/>
              </a:lnSpc>
              <a:spcBef>
                <a:spcPts val="0"/>
              </a:spcBef>
              <a:spcAft>
                <a:spcPts val="0"/>
              </a:spcAft>
              <a:buSzPts val="4800"/>
              <a:buNone/>
              <a:defRPr sz="5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4" name="Google Shape;134;p8"/>
          <p:cNvSpPr>
            <a:spLocks noGrp="1"/>
          </p:cNvSpPr>
          <p:nvPr>
            <p:ph type="pic" idx="2"/>
          </p:nvPr>
        </p:nvSpPr>
        <p:spPr>
          <a:xfrm>
            <a:off x="713224" y="751650"/>
            <a:ext cx="3640200" cy="3640200"/>
          </a:xfrm>
          <a:prstGeom prst="ellipse">
            <a:avLst/>
          </a:prstGeom>
          <a:noFill/>
          <a:ln>
            <a:noFill/>
          </a:ln>
          <a:effectLst>
            <a:outerShdw blurRad="57150" dist="19050" dir="5400000" algn="bl" rotWithShape="0">
              <a:schemeClr val="dk1">
                <a:alpha val="50000"/>
              </a:schemeClr>
            </a:outerShdw>
          </a:effectLst>
        </p:spPr>
      </p:sp>
      <p:grpSp>
        <p:nvGrpSpPr>
          <p:cNvPr id="135" name="Google Shape;135;p8"/>
          <p:cNvGrpSpPr/>
          <p:nvPr/>
        </p:nvGrpSpPr>
        <p:grpSpPr>
          <a:xfrm>
            <a:off x="-264169" y="-1682472"/>
            <a:ext cx="6549793" cy="7078865"/>
            <a:chOff x="-264169" y="-1682472"/>
            <a:chExt cx="6549793" cy="7078865"/>
          </a:xfrm>
        </p:grpSpPr>
        <p:pic>
          <p:nvPicPr>
            <p:cNvPr id="136" name="Google Shape;136;p8"/>
            <p:cNvPicPr preferRelativeResize="0"/>
            <p:nvPr/>
          </p:nvPicPr>
          <p:blipFill rotWithShape="1">
            <a:blip r:embed="rId7">
              <a:alphaModFix/>
            </a:blip>
            <a:srcRect/>
            <a:stretch/>
          </p:blipFill>
          <p:spPr>
            <a:xfrm rot="10800000">
              <a:off x="-264169" y="-473236"/>
              <a:ext cx="1629250" cy="1629230"/>
            </a:xfrm>
            <a:prstGeom prst="rect">
              <a:avLst/>
            </a:prstGeom>
            <a:noFill/>
            <a:ln>
              <a:noFill/>
            </a:ln>
          </p:spPr>
        </p:pic>
        <p:pic>
          <p:nvPicPr>
            <p:cNvPr id="137" name="Google Shape;137;p8"/>
            <p:cNvPicPr preferRelativeResize="0"/>
            <p:nvPr/>
          </p:nvPicPr>
          <p:blipFill rotWithShape="1">
            <a:blip r:embed="rId2">
              <a:alphaModFix/>
            </a:blip>
            <a:srcRect t="327" b="337"/>
            <a:stretch/>
          </p:blipFill>
          <p:spPr>
            <a:xfrm rot="10800000">
              <a:off x="4157284" y="-1682472"/>
              <a:ext cx="2128339" cy="2118220"/>
            </a:xfrm>
            <a:prstGeom prst="rect">
              <a:avLst/>
            </a:prstGeom>
            <a:noFill/>
            <a:ln>
              <a:noFill/>
            </a:ln>
          </p:spPr>
        </p:pic>
        <p:pic>
          <p:nvPicPr>
            <p:cNvPr id="138" name="Google Shape;138;p8"/>
            <p:cNvPicPr preferRelativeResize="0"/>
            <p:nvPr/>
          </p:nvPicPr>
          <p:blipFill>
            <a:blip r:embed="rId8">
              <a:alphaModFix/>
            </a:blip>
            <a:stretch>
              <a:fillRect/>
            </a:stretch>
          </p:blipFill>
          <p:spPr>
            <a:xfrm rot="10800000">
              <a:off x="4209129" y="-998647"/>
              <a:ext cx="1884426" cy="1887775"/>
            </a:xfrm>
            <a:prstGeom prst="rect">
              <a:avLst/>
            </a:prstGeom>
            <a:noFill/>
            <a:ln>
              <a:noFill/>
            </a:ln>
          </p:spPr>
        </p:pic>
        <p:pic>
          <p:nvPicPr>
            <p:cNvPr id="139" name="Google Shape;139;p8"/>
            <p:cNvPicPr preferRelativeResize="0"/>
            <p:nvPr/>
          </p:nvPicPr>
          <p:blipFill>
            <a:blip r:embed="rId9">
              <a:alphaModFix/>
            </a:blip>
            <a:stretch>
              <a:fillRect/>
            </a:stretch>
          </p:blipFill>
          <p:spPr>
            <a:xfrm rot="10800000">
              <a:off x="5419454" y="-117774"/>
              <a:ext cx="397575" cy="397575"/>
            </a:xfrm>
            <a:prstGeom prst="rect">
              <a:avLst/>
            </a:prstGeom>
            <a:noFill/>
            <a:ln>
              <a:noFill/>
            </a:ln>
          </p:spPr>
        </p:pic>
        <p:pic>
          <p:nvPicPr>
            <p:cNvPr id="140" name="Google Shape;140;p8"/>
            <p:cNvPicPr preferRelativeResize="0"/>
            <p:nvPr/>
          </p:nvPicPr>
          <p:blipFill>
            <a:blip r:embed="rId4">
              <a:alphaModFix/>
            </a:blip>
            <a:stretch>
              <a:fillRect/>
            </a:stretch>
          </p:blipFill>
          <p:spPr>
            <a:xfrm rot="10800000">
              <a:off x="1091211" y="4380432"/>
              <a:ext cx="1015961" cy="1015961"/>
            </a:xfrm>
            <a:prstGeom prst="rect">
              <a:avLst/>
            </a:prstGeom>
            <a:noFill/>
            <a:ln>
              <a:noFill/>
            </a:ln>
          </p:spPr>
        </p:pic>
        <p:pic>
          <p:nvPicPr>
            <p:cNvPr id="141" name="Google Shape;141;p8"/>
            <p:cNvPicPr preferRelativeResize="0"/>
            <p:nvPr/>
          </p:nvPicPr>
          <p:blipFill>
            <a:blip r:embed="rId10">
              <a:alphaModFix/>
            </a:blip>
            <a:stretch>
              <a:fillRect/>
            </a:stretch>
          </p:blipFill>
          <p:spPr>
            <a:xfrm rot="10800000">
              <a:off x="1949304" y="4703624"/>
              <a:ext cx="494251" cy="490329"/>
            </a:xfrm>
            <a:prstGeom prst="rect">
              <a:avLst/>
            </a:prstGeom>
            <a:noFill/>
            <a:ln>
              <a:noFill/>
            </a:ln>
          </p:spPr>
        </p:pic>
        <p:pic>
          <p:nvPicPr>
            <p:cNvPr id="142" name="Google Shape;142;p8"/>
            <p:cNvPicPr preferRelativeResize="0"/>
            <p:nvPr/>
          </p:nvPicPr>
          <p:blipFill>
            <a:blip r:embed="rId11">
              <a:alphaModFix/>
            </a:blip>
            <a:stretch>
              <a:fillRect/>
            </a:stretch>
          </p:blipFill>
          <p:spPr>
            <a:xfrm rot="10800000">
              <a:off x="2385079" y="-152863"/>
              <a:ext cx="494251" cy="494251"/>
            </a:xfrm>
            <a:prstGeom prst="rect">
              <a:avLst/>
            </a:prstGeom>
            <a:noFill/>
            <a:ln>
              <a:noFill/>
            </a:ln>
          </p:spPr>
        </p:pic>
        <p:pic>
          <p:nvPicPr>
            <p:cNvPr id="143" name="Google Shape;143;p8"/>
            <p:cNvPicPr preferRelativeResize="0"/>
            <p:nvPr/>
          </p:nvPicPr>
          <p:blipFill>
            <a:blip r:embed="rId12">
              <a:alphaModFix/>
            </a:blip>
            <a:stretch>
              <a:fillRect/>
            </a:stretch>
          </p:blipFill>
          <p:spPr>
            <a:xfrm rot="10800000">
              <a:off x="877410" y="107"/>
              <a:ext cx="682538" cy="682538"/>
            </a:xfrm>
            <a:prstGeom prst="rect">
              <a:avLst/>
            </a:prstGeom>
            <a:noFill/>
            <a:ln>
              <a:noFill/>
            </a:ln>
          </p:spPr>
        </p:pic>
      </p:grpSp>
    </p:spTree>
    <p:extLst>
      <p:ext uri="{BB962C8B-B14F-4D97-AF65-F5344CB8AC3E}">
        <p14:creationId xmlns:p14="http://schemas.microsoft.com/office/powerpoint/2010/main" val="4144337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46768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6"/>
        <p:cNvGrpSpPr/>
        <p:nvPr/>
      </p:nvGrpSpPr>
      <p:grpSpPr>
        <a:xfrm>
          <a:off x="0" y="0"/>
          <a:ext cx="0" cy="0"/>
          <a:chOff x="0" y="0"/>
          <a:chExt cx="0" cy="0"/>
        </a:xfrm>
      </p:grpSpPr>
      <p:grpSp>
        <p:nvGrpSpPr>
          <p:cNvPr id="217" name="Google Shape;217;p14"/>
          <p:cNvGrpSpPr/>
          <p:nvPr/>
        </p:nvGrpSpPr>
        <p:grpSpPr>
          <a:xfrm>
            <a:off x="2704899" y="-409940"/>
            <a:ext cx="7317005" cy="5473069"/>
            <a:chOff x="3085899" y="-486140"/>
            <a:chExt cx="7317005" cy="5473069"/>
          </a:xfrm>
        </p:grpSpPr>
        <p:pic>
          <p:nvPicPr>
            <p:cNvPr id="218" name="Google Shape;218;p14"/>
            <p:cNvPicPr preferRelativeResize="0"/>
            <p:nvPr/>
          </p:nvPicPr>
          <p:blipFill>
            <a:blip r:embed="rId2">
              <a:alphaModFix/>
            </a:blip>
            <a:stretch>
              <a:fillRect/>
            </a:stretch>
          </p:blipFill>
          <p:spPr>
            <a:xfrm>
              <a:off x="3085899" y="4492677"/>
              <a:ext cx="494251" cy="494251"/>
            </a:xfrm>
            <a:prstGeom prst="rect">
              <a:avLst/>
            </a:prstGeom>
            <a:noFill/>
            <a:ln>
              <a:noFill/>
            </a:ln>
          </p:spPr>
        </p:pic>
        <p:pic>
          <p:nvPicPr>
            <p:cNvPr id="219" name="Google Shape;219;p14"/>
            <p:cNvPicPr preferRelativeResize="0"/>
            <p:nvPr/>
          </p:nvPicPr>
          <p:blipFill>
            <a:blip r:embed="rId3">
              <a:alphaModFix/>
            </a:blip>
            <a:stretch>
              <a:fillRect/>
            </a:stretch>
          </p:blipFill>
          <p:spPr>
            <a:xfrm rot="10800000">
              <a:off x="8720096" y="1745211"/>
              <a:ext cx="1682808" cy="1682808"/>
            </a:xfrm>
            <a:prstGeom prst="rect">
              <a:avLst/>
            </a:prstGeom>
            <a:noFill/>
            <a:ln>
              <a:noFill/>
            </a:ln>
          </p:spPr>
        </p:pic>
        <p:pic>
          <p:nvPicPr>
            <p:cNvPr id="220" name="Google Shape;220;p14"/>
            <p:cNvPicPr preferRelativeResize="0"/>
            <p:nvPr/>
          </p:nvPicPr>
          <p:blipFill>
            <a:blip r:embed="rId4">
              <a:alphaModFix/>
            </a:blip>
            <a:stretch>
              <a:fillRect/>
            </a:stretch>
          </p:blipFill>
          <p:spPr>
            <a:xfrm>
              <a:off x="8336876" y="1888930"/>
              <a:ext cx="1408224" cy="1412147"/>
            </a:xfrm>
            <a:prstGeom prst="rect">
              <a:avLst/>
            </a:prstGeom>
            <a:noFill/>
            <a:ln>
              <a:noFill/>
            </a:ln>
          </p:spPr>
        </p:pic>
        <p:pic>
          <p:nvPicPr>
            <p:cNvPr id="221" name="Google Shape;221;p14"/>
            <p:cNvPicPr preferRelativeResize="0"/>
            <p:nvPr/>
          </p:nvPicPr>
          <p:blipFill>
            <a:blip r:embed="rId5">
              <a:alphaModFix/>
            </a:blip>
            <a:stretch>
              <a:fillRect/>
            </a:stretch>
          </p:blipFill>
          <p:spPr>
            <a:xfrm>
              <a:off x="7498432" y="-486140"/>
              <a:ext cx="1015961" cy="1015961"/>
            </a:xfrm>
            <a:prstGeom prst="rect">
              <a:avLst/>
            </a:prstGeom>
            <a:noFill/>
            <a:ln>
              <a:noFill/>
            </a:ln>
          </p:spPr>
        </p:pic>
        <p:pic>
          <p:nvPicPr>
            <p:cNvPr id="222" name="Google Shape;222;p14"/>
            <p:cNvPicPr preferRelativeResize="0"/>
            <p:nvPr/>
          </p:nvPicPr>
          <p:blipFill>
            <a:blip r:embed="rId6">
              <a:alphaModFix/>
            </a:blip>
            <a:stretch>
              <a:fillRect/>
            </a:stretch>
          </p:blipFill>
          <p:spPr>
            <a:xfrm>
              <a:off x="7162049" y="-283699"/>
              <a:ext cx="494251" cy="490329"/>
            </a:xfrm>
            <a:prstGeom prst="rect">
              <a:avLst/>
            </a:prstGeom>
            <a:noFill/>
            <a:ln>
              <a:noFill/>
            </a:ln>
          </p:spPr>
        </p:pic>
      </p:grpSp>
      <p:sp>
        <p:nvSpPr>
          <p:cNvPr id="223" name="Google Shape;223;p14"/>
          <p:cNvSpPr/>
          <p:nvPr/>
        </p:nvSpPr>
        <p:spPr>
          <a:xfrm>
            <a:off x="296100" y="252900"/>
            <a:ext cx="8551800" cy="4637700"/>
          </a:xfrm>
          <a:prstGeom prst="roundRect">
            <a:avLst>
              <a:gd name="adj" fmla="val 11074"/>
            </a:avLst>
          </a:prstGeom>
          <a:solidFill>
            <a:schemeClr val="lt1"/>
          </a:solidFill>
          <a:ln>
            <a:noFill/>
          </a:ln>
          <a:effectLst>
            <a:outerShdw blurRad="114300" dist="1905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4"/>
          <p:cNvGrpSpPr/>
          <p:nvPr/>
        </p:nvGrpSpPr>
        <p:grpSpPr>
          <a:xfrm>
            <a:off x="3319981" y="-1377673"/>
            <a:ext cx="6460420" cy="7970398"/>
            <a:chOff x="3319981" y="-1377673"/>
            <a:chExt cx="6460420" cy="7970398"/>
          </a:xfrm>
        </p:grpSpPr>
        <p:pic>
          <p:nvPicPr>
            <p:cNvPr id="225" name="Google Shape;225;p14"/>
            <p:cNvPicPr preferRelativeResize="0"/>
            <p:nvPr/>
          </p:nvPicPr>
          <p:blipFill>
            <a:blip r:embed="rId7">
              <a:alphaModFix/>
            </a:blip>
            <a:stretch>
              <a:fillRect/>
            </a:stretch>
          </p:blipFill>
          <p:spPr>
            <a:xfrm>
              <a:off x="4819125" y="-963349"/>
              <a:ext cx="1629249" cy="1632350"/>
            </a:xfrm>
            <a:prstGeom prst="rect">
              <a:avLst/>
            </a:prstGeom>
            <a:noFill/>
            <a:ln>
              <a:noFill/>
            </a:ln>
          </p:spPr>
        </p:pic>
        <p:pic>
          <p:nvPicPr>
            <p:cNvPr id="226" name="Google Shape;226;p14"/>
            <p:cNvPicPr preferRelativeResize="0"/>
            <p:nvPr/>
          </p:nvPicPr>
          <p:blipFill>
            <a:blip r:embed="rId8">
              <a:alphaModFix/>
            </a:blip>
            <a:stretch>
              <a:fillRect/>
            </a:stretch>
          </p:blipFill>
          <p:spPr>
            <a:xfrm rot="10800000">
              <a:off x="7770599" y="4014622"/>
              <a:ext cx="1629250" cy="1629230"/>
            </a:xfrm>
            <a:prstGeom prst="rect">
              <a:avLst/>
            </a:prstGeom>
            <a:noFill/>
            <a:ln>
              <a:noFill/>
            </a:ln>
          </p:spPr>
        </p:pic>
        <p:pic>
          <p:nvPicPr>
            <p:cNvPr id="227" name="Google Shape;227;p14"/>
            <p:cNvPicPr preferRelativeResize="0"/>
            <p:nvPr/>
          </p:nvPicPr>
          <p:blipFill>
            <a:blip r:embed="rId9">
              <a:alphaModFix/>
            </a:blip>
            <a:stretch>
              <a:fillRect/>
            </a:stretch>
          </p:blipFill>
          <p:spPr>
            <a:xfrm rot="10800000">
              <a:off x="3319981" y="4474505"/>
              <a:ext cx="2128339" cy="2118220"/>
            </a:xfrm>
            <a:prstGeom prst="rect">
              <a:avLst/>
            </a:prstGeom>
            <a:noFill/>
            <a:ln>
              <a:noFill/>
            </a:ln>
          </p:spPr>
        </p:pic>
        <p:pic>
          <p:nvPicPr>
            <p:cNvPr id="228" name="Google Shape;228;p14"/>
            <p:cNvPicPr preferRelativeResize="0"/>
            <p:nvPr/>
          </p:nvPicPr>
          <p:blipFill>
            <a:blip r:embed="rId10">
              <a:alphaModFix/>
            </a:blip>
            <a:stretch>
              <a:fillRect/>
            </a:stretch>
          </p:blipFill>
          <p:spPr>
            <a:xfrm>
              <a:off x="3512050" y="4021125"/>
              <a:ext cx="1884426" cy="1887775"/>
            </a:xfrm>
            <a:prstGeom prst="rect">
              <a:avLst/>
            </a:prstGeom>
            <a:noFill/>
            <a:ln>
              <a:noFill/>
            </a:ln>
          </p:spPr>
        </p:pic>
        <p:pic>
          <p:nvPicPr>
            <p:cNvPr id="229" name="Google Shape;229;p14"/>
            <p:cNvPicPr preferRelativeResize="0"/>
            <p:nvPr/>
          </p:nvPicPr>
          <p:blipFill>
            <a:blip r:embed="rId11">
              <a:alphaModFix/>
            </a:blip>
            <a:stretch>
              <a:fillRect/>
            </a:stretch>
          </p:blipFill>
          <p:spPr>
            <a:xfrm>
              <a:off x="4696680" y="-1377673"/>
              <a:ext cx="1629250" cy="1629205"/>
            </a:xfrm>
            <a:prstGeom prst="rect">
              <a:avLst/>
            </a:prstGeom>
            <a:noFill/>
            <a:ln>
              <a:noFill/>
            </a:ln>
          </p:spPr>
        </p:pic>
        <p:pic>
          <p:nvPicPr>
            <p:cNvPr id="230" name="Google Shape;230;p14"/>
            <p:cNvPicPr preferRelativeResize="0"/>
            <p:nvPr/>
          </p:nvPicPr>
          <p:blipFill>
            <a:blip r:embed="rId12">
              <a:alphaModFix/>
            </a:blip>
            <a:stretch>
              <a:fillRect/>
            </a:stretch>
          </p:blipFill>
          <p:spPr>
            <a:xfrm>
              <a:off x="3788575" y="4630452"/>
              <a:ext cx="397575" cy="397575"/>
            </a:xfrm>
            <a:prstGeom prst="rect">
              <a:avLst/>
            </a:prstGeom>
            <a:noFill/>
            <a:ln>
              <a:noFill/>
            </a:ln>
          </p:spPr>
        </p:pic>
        <p:pic>
          <p:nvPicPr>
            <p:cNvPr id="231" name="Google Shape;231;p14"/>
            <p:cNvPicPr preferRelativeResize="0"/>
            <p:nvPr/>
          </p:nvPicPr>
          <p:blipFill>
            <a:blip r:embed="rId7">
              <a:alphaModFix/>
            </a:blip>
            <a:stretch>
              <a:fillRect/>
            </a:stretch>
          </p:blipFill>
          <p:spPr>
            <a:xfrm>
              <a:off x="8430726" y="489851"/>
              <a:ext cx="1349675" cy="1352250"/>
            </a:xfrm>
            <a:prstGeom prst="rect">
              <a:avLst/>
            </a:prstGeom>
            <a:noFill/>
            <a:ln>
              <a:noFill/>
            </a:ln>
          </p:spPr>
        </p:pic>
        <p:pic>
          <p:nvPicPr>
            <p:cNvPr id="232" name="Google Shape;232;p14"/>
            <p:cNvPicPr preferRelativeResize="0"/>
            <p:nvPr/>
          </p:nvPicPr>
          <p:blipFill>
            <a:blip r:embed="rId13">
              <a:alphaModFix/>
            </a:blip>
            <a:stretch>
              <a:fillRect/>
            </a:stretch>
          </p:blipFill>
          <p:spPr>
            <a:xfrm>
              <a:off x="7770606" y="4442822"/>
              <a:ext cx="682538" cy="682538"/>
            </a:xfrm>
            <a:prstGeom prst="rect">
              <a:avLst/>
            </a:prstGeom>
            <a:noFill/>
            <a:ln>
              <a:noFill/>
            </a:ln>
          </p:spPr>
        </p:pic>
        <p:pic>
          <p:nvPicPr>
            <p:cNvPr id="233" name="Google Shape;233;p14"/>
            <p:cNvPicPr preferRelativeResize="0"/>
            <p:nvPr/>
          </p:nvPicPr>
          <p:blipFill>
            <a:blip r:embed="rId14">
              <a:alphaModFix/>
            </a:blip>
            <a:stretch>
              <a:fillRect/>
            </a:stretch>
          </p:blipFill>
          <p:spPr>
            <a:xfrm>
              <a:off x="8728201" y="529816"/>
              <a:ext cx="415799" cy="415799"/>
            </a:xfrm>
            <a:prstGeom prst="rect">
              <a:avLst/>
            </a:prstGeom>
            <a:noFill/>
            <a:ln>
              <a:noFill/>
            </a:ln>
          </p:spPr>
        </p:pic>
      </p:grpSp>
      <p:sp>
        <p:nvSpPr>
          <p:cNvPr id="234" name="Google Shape;234;p14"/>
          <p:cNvSpPr txBox="1">
            <a:spLocks noGrp="1"/>
          </p:cNvSpPr>
          <p:nvPr>
            <p:ph type="title"/>
          </p:nvPr>
        </p:nvSpPr>
        <p:spPr>
          <a:xfrm>
            <a:off x="713225" y="3467825"/>
            <a:ext cx="3686100" cy="531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35" name="Google Shape;235;p14"/>
          <p:cNvSpPr txBox="1">
            <a:spLocks noGrp="1"/>
          </p:cNvSpPr>
          <p:nvPr>
            <p:ph type="subTitle" idx="1"/>
          </p:nvPr>
        </p:nvSpPr>
        <p:spPr>
          <a:xfrm>
            <a:off x="713225" y="1143750"/>
            <a:ext cx="3686100" cy="2260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36" name="Google Shape;236;p14"/>
          <p:cNvSpPr>
            <a:spLocks noGrp="1"/>
          </p:cNvSpPr>
          <p:nvPr>
            <p:ph type="pic" idx="2"/>
          </p:nvPr>
        </p:nvSpPr>
        <p:spPr>
          <a:xfrm>
            <a:off x="4696675" y="751650"/>
            <a:ext cx="3640200" cy="3640200"/>
          </a:xfrm>
          <a:prstGeom prst="ellipse">
            <a:avLst/>
          </a:prstGeom>
          <a:noFill/>
          <a:ln>
            <a:noFill/>
          </a:ln>
          <a:effectLst>
            <a:outerShdw blurRad="57150" dist="19050" dir="5400000" algn="bl" rotWithShape="0">
              <a:schemeClr val="dk1">
                <a:alpha val="50000"/>
              </a:schemeClr>
            </a:outerShdw>
          </a:effectLst>
        </p:spPr>
      </p:sp>
    </p:spTree>
    <p:extLst>
      <p:ext uri="{BB962C8B-B14F-4D97-AF65-F5344CB8AC3E}">
        <p14:creationId xmlns:p14="http://schemas.microsoft.com/office/powerpoint/2010/main" val="213945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164"/>
        <p:cNvGrpSpPr/>
        <p:nvPr/>
      </p:nvGrpSpPr>
      <p:grpSpPr>
        <a:xfrm>
          <a:off x="0" y="0"/>
          <a:ext cx="0" cy="0"/>
          <a:chOff x="0" y="0"/>
          <a:chExt cx="0" cy="0"/>
        </a:xfrm>
      </p:grpSpPr>
      <p:sp>
        <p:nvSpPr>
          <p:cNvPr id="165" name="Google Shape;165;p10"/>
          <p:cNvSpPr>
            <a:spLocks noGrp="1"/>
          </p:cNvSpPr>
          <p:nvPr>
            <p:ph type="pic" idx="2"/>
          </p:nvPr>
        </p:nvSpPr>
        <p:spPr>
          <a:xfrm>
            <a:off x="-28650" y="0"/>
            <a:ext cx="9201300" cy="5143500"/>
          </a:xfrm>
          <a:prstGeom prst="rect">
            <a:avLst/>
          </a:prstGeom>
          <a:noFill/>
          <a:ln>
            <a:noFill/>
          </a:ln>
        </p:spPr>
      </p:sp>
      <p:sp>
        <p:nvSpPr>
          <p:cNvPr id="166" name="Google Shape;166;p10"/>
          <p:cNvSpPr txBox="1">
            <a:spLocks noGrp="1"/>
          </p:cNvSpPr>
          <p:nvPr>
            <p:ph type="title"/>
          </p:nvPr>
        </p:nvSpPr>
        <p:spPr>
          <a:xfrm>
            <a:off x="716700" y="4032175"/>
            <a:ext cx="7710600" cy="536700"/>
          </a:xfrm>
          <a:prstGeom prst="rect">
            <a:avLst/>
          </a:prstGeom>
          <a:solidFill>
            <a:schemeClr val="lt1"/>
          </a:solidFill>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465568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37"/>
        <p:cNvGrpSpPr/>
        <p:nvPr/>
      </p:nvGrpSpPr>
      <p:grpSpPr>
        <a:xfrm>
          <a:off x="0" y="0"/>
          <a:ext cx="0" cy="0"/>
          <a:chOff x="0" y="0"/>
          <a:chExt cx="0" cy="0"/>
        </a:xfrm>
      </p:grpSpPr>
      <p:grpSp>
        <p:nvGrpSpPr>
          <p:cNvPr id="238" name="Google Shape;238;p15"/>
          <p:cNvGrpSpPr/>
          <p:nvPr/>
        </p:nvGrpSpPr>
        <p:grpSpPr>
          <a:xfrm>
            <a:off x="-921975" y="-255295"/>
            <a:ext cx="8510336" cy="6543221"/>
            <a:chOff x="-921975" y="-255295"/>
            <a:chExt cx="8510336" cy="6543221"/>
          </a:xfrm>
        </p:grpSpPr>
        <p:grpSp>
          <p:nvGrpSpPr>
            <p:cNvPr id="239" name="Google Shape;239;p15"/>
            <p:cNvGrpSpPr/>
            <p:nvPr/>
          </p:nvGrpSpPr>
          <p:grpSpPr>
            <a:xfrm rot="10800000">
              <a:off x="6377981" y="-255295"/>
              <a:ext cx="1210381" cy="882592"/>
              <a:chOff x="2017243" y="4282957"/>
              <a:chExt cx="1210381" cy="882592"/>
            </a:xfrm>
          </p:grpSpPr>
          <p:pic>
            <p:nvPicPr>
              <p:cNvPr id="240" name="Google Shape;240;p15"/>
              <p:cNvPicPr preferRelativeResize="0"/>
              <p:nvPr/>
            </p:nvPicPr>
            <p:blipFill>
              <a:blip r:embed="rId2">
                <a:alphaModFix/>
              </a:blip>
              <a:stretch>
                <a:fillRect/>
              </a:stretch>
            </p:blipFill>
            <p:spPr>
              <a:xfrm>
                <a:off x="2811825" y="4474493"/>
                <a:ext cx="415799" cy="415799"/>
              </a:xfrm>
              <a:prstGeom prst="rect">
                <a:avLst/>
              </a:prstGeom>
              <a:noFill/>
              <a:ln>
                <a:noFill/>
              </a:ln>
            </p:spPr>
          </p:pic>
          <p:pic>
            <p:nvPicPr>
              <p:cNvPr id="241" name="Google Shape;241;p15"/>
              <p:cNvPicPr preferRelativeResize="0"/>
              <p:nvPr/>
            </p:nvPicPr>
            <p:blipFill>
              <a:blip r:embed="rId3">
                <a:alphaModFix/>
              </a:blip>
              <a:stretch>
                <a:fillRect/>
              </a:stretch>
            </p:blipFill>
            <p:spPr>
              <a:xfrm>
                <a:off x="2017243" y="4282957"/>
                <a:ext cx="886514" cy="882592"/>
              </a:xfrm>
              <a:prstGeom prst="rect">
                <a:avLst/>
              </a:prstGeom>
              <a:noFill/>
              <a:ln>
                <a:noFill/>
              </a:ln>
            </p:spPr>
          </p:pic>
        </p:grpSp>
        <p:grpSp>
          <p:nvGrpSpPr>
            <p:cNvPr id="242" name="Google Shape;242;p15"/>
            <p:cNvGrpSpPr/>
            <p:nvPr/>
          </p:nvGrpSpPr>
          <p:grpSpPr>
            <a:xfrm rot="10800000">
              <a:off x="3157230" y="4241253"/>
              <a:ext cx="1751694" cy="2046673"/>
              <a:chOff x="4696680" y="-1377673"/>
              <a:chExt cx="1751694" cy="2046673"/>
            </a:xfrm>
          </p:grpSpPr>
          <p:pic>
            <p:nvPicPr>
              <p:cNvPr id="243" name="Google Shape;243;p15"/>
              <p:cNvPicPr preferRelativeResize="0"/>
              <p:nvPr/>
            </p:nvPicPr>
            <p:blipFill>
              <a:blip r:embed="rId4">
                <a:alphaModFix/>
              </a:blip>
              <a:stretch>
                <a:fillRect/>
              </a:stretch>
            </p:blipFill>
            <p:spPr>
              <a:xfrm>
                <a:off x="4819125" y="-963349"/>
                <a:ext cx="1629249" cy="1632350"/>
              </a:xfrm>
              <a:prstGeom prst="rect">
                <a:avLst/>
              </a:prstGeom>
              <a:noFill/>
              <a:ln>
                <a:noFill/>
              </a:ln>
            </p:spPr>
          </p:pic>
          <p:pic>
            <p:nvPicPr>
              <p:cNvPr id="244" name="Google Shape;244;p15"/>
              <p:cNvPicPr preferRelativeResize="0"/>
              <p:nvPr/>
            </p:nvPicPr>
            <p:blipFill>
              <a:blip r:embed="rId5">
                <a:alphaModFix/>
              </a:blip>
              <a:stretch>
                <a:fillRect/>
              </a:stretch>
            </p:blipFill>
            <p:spPr>
              <a:xfrm>
                <a:off x="4696680" y="-1377673"/>
                <a:ext cx="1629250" cy="1629205"/>
              </a:xfrm>
              <a:prstGeom prst="rect">
                <a:avLst/>
              </a:prstGeom>
              <a:noFill/>
              <a:ln>
                <a:noFill/>
              </a:ln>
            </p:spPr>
          </p:pic>
        </p:grpSp>
        <p:grpSp>
          <p:nvGrpSpPr>
            <p:cNvPr id="245" name="Google Shape;245;p15"/>
            <p:cNvGrpSpPr/>
            <p:nvPr/>
          </p:nvGrpSpPr>
          <p:grpSpPr>
            <a:xfrm rot="10800000">
              <a:off x="-921975" y="1615346"/>
              <a:ext cx="2066029" cy="1682808"/>
              <a:chOff x="8461551" y="1612099"/>
              <a:chExt cx="2066029" cy="1682808"/>
            </a:xfrm>
          </p:grpSpPr>
          <p:pic>
            <p:nvPicPr>
              <p:cNvPr id="246" name="Google Shape;246;p15"/>
              <p:cNvPicPr preferRelativeResize="0"/>
              <p:nvPr/>
            </p:nvPicPr>
            <p:blipFill>
              <a:blip r:embed="rId6">
                <a:alphaModFix/>
              </a:blip>
              <a:stretch>
                <a:fillRect/>
              </a:stretch>
            </p:blipFill>
            <p:spPr>
              <a:xfrm>
                <a:off x="8844771" y="1612099"/>
                <a:ext cx="1682808" cy="1682808"/>
              </a:xfrm>
              <a:prstGeom prst="rect">
                <a:avLst/>
              </a:prstGeom>
              <a:noFill/>
              <a:ln>
                <a:noFill/>
              </a:ln>
            </p:spPr>
          </p:pic>
          <p:pic>
            <p:nvPicPr>
              <p:cNvPr id="247" name="Google Shape;247;p15"/>
              <p:cNvPicPr preferRelativeResize="0"/>
              <p:nvPr/>
            </p:nvPicPr>
            <p:blipFill>
              <a:blip r:embed="rId7">
                <a:alphaModFix/>
              </a:blip>
              <a:stretch>
                <a:fillRect/>
              </a:stretch>
            </p:blipFill>
            <p:spPr>
              <a:xfrm>
                <a:off x="8461551" y="1755817"/>
                <a:ext cx="1408224" cy="1412147"/>
              </a:xfrm>
              <a:prstGeom prst="rect">
                <a:avLst/>
              </a:prstGeom>
              <a:noFill/>
              <a:ln>
                <a:noFill/>
              </a:ln>
            </p:spPr>
          </p:pic>
        </p:grpSp>
      </p:grpSp>
      <p:sp>
        <p:nvSpPr>
          <p:cNvPr id="248" name="Google Shape;248;p15"/>
          <p:cNvSpPr/>
          <p:nvPr/>
        </p:nvSpPr>
        <p:spPr>
          <a:xfrm>
            <a:off x="296100" y="252900"/>
            <a:ext cx="8551800" cy="4637700"/>
          </a:xfrm>
          <a:prstGeom prst="roundRect">
            <a:avLst>
              <a:gd name="adj" fmla="val 11074"/>
            </a:avLst>
          </a:prstGeom>
          <a:solidFill>
            <a:schemeClr val="lt1"/>
          </a:solidFill>
          <a:ln>
            <a:noFill/>
          </a:ln>
          <a:effectLst>
            <a:outerShdw blurRad="114300" dist="1905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15"/>
          <p:cNvGrpSpPr/>
          <p:nvPr/>
        </p:nvGrpSpPr>
        <p:grpSpPr>
          <a:xfrm rot="10800000">
            <a:off x="-264169" y="-1682473"/>
            <a:ext cx="6549792" cy="7078866"/>
            <a:chOff x="3319981" y="-486140"/>
            <a:chExt cx="6549792" cy="7078866"/>
          </a:xfrm>
        </p:grpSpPr>
        <p:pic>
          <p:nvPicPr>
            <p:cNvPr id="250" name="Google Shape;250;p15"/>
            <p:cNvPicPr preferRelativeResize="0"/>
            <p:nvPr/>
          </p:nvPicPr>
          <p:blipFill>
            <a:blip r:embed="rId8">
              <a:alphaModFix/>
            </a:blip>
            <a:stretch>
              <a:fillRect/>
            </a:stretch>
          </p:blipFill>
          <p:spPr>
            <a:xfrm>
              <a:off x="8240524" y="3754259"/>
              <a:ext cx="1629250" cy="1629230"/>
            </a:xfrm>
            <a:prstGeom prst="rect">
              <a:avLst/>
            </a:prstGeom>
            <a:noFill/>
            <a:ln>
              <a:noFill/>
            </a:ln>
          </p:spPr>
        </p:pic>
        <p:pic>
          <p:nvPicPr>
            <p:cNvPr id="251" name="Google Shape;251;p15"/>
            <p:cNvPicPr preferRelativeResize="0"/>
            <p:nvPr/>
          </p:nvPicPr>
          <p:blipFill>
            <a:blip r:embed="rId9">
              <a:alphaModFix/>
            </a:blip>
            <a:stretch>
              <a:fillRect/>
            </a:stretch>
          </p:blipFill>
          <p:spPr>
            <a:xfrm>
              <a:off x="8637905" y="2103768"/>
              <a:ext cx="206870" cy="206870"/>
            </a:xfrm>
            <a:prstGeom prst="rect">
              <a:avLst/>
            </a:prstGeom>
            <a:noFill/>
            <a:ln>
              <a:noFill/>
            </a:ln>
          </p:spPr>
        </p:pic>
        <p:pic>
          <p:nvPicPr>
            <p:cNvPr id="252" name="Google Shape;252;p15"/>
            <p:cNvPicPr preferRelativeResize="0"/>
            <p:nvPr/>
          </p:nvPicPr>
          <p:blipFill>
            <a:blip r:embed="rId10">
              <a:alphaModFix/>
            </a:blip>
            <a:stretch>
              <a:fillRect/>
            </a:stretch>
          </p:blipFill>
          <p:spPr>
            <a:xfrm>
              <a:off x="3319981" y="4474505"/>
              <a:ext cx="2128339" cy="2118220"/>
            </a:xfrm>
            <a:prstGeom prst="rect">
              <a:avLst/>
            </a:prstGeom>
            <a:noFill/>
            <a:ln>
              <a:noFill/>
            </a:ln>
          </p:spPr>
        </p:pic>
        <p:pic>
          <p:nvPicPr>
            <p:cNvPr id="253" name="Google Shape;253;p15"/>
            <p:cNvPicPr preferRelativeResize="0"/>
            <p:nvPr/>
          </p:nvPicPr>
          <p:blipFill>
            <a:blip r:embed="rId11">
              <a:alphaModFix/>
            </a:blip>
            <a:stretch>
              <a:fillRect/>
            </a:stretch>
          </p:blipFill>
          <p:spPr>
            <a:xfrm>
              <a:off x="3512050" y="4021125"/>
              <a:ext cx="1884426" cy="1887775"/>
            </a:xfrm>
            <a:prstGeom prst="rect">
              <a:avLst/>
            </a:prstGeom>
            <a:noFill/>
            <a:ln>
              <a:noFill/>
            </a:ln>
          </p:spPr>
        </p:pic>
        <p:pic>
          <p:nvPicPr>
            <p:cNvPr id="254" name="Google Shape;254;p15"/>
            <p:cNvPicPr preferRelativeResize="0"/>
            <p:nvPr/>
          </p:nvPicPr>
          <p:blipFill>
            <a:blip r:embed="rId12">
              <a:alphaModFix/>
            </a:blip>
            <a:stretch>
              <a:fillRect/>
            </a:stretch>
          </p:blipFill>
          <p:spPr>
            <a:xfrm>
              <a:off x="3788575" y="4630452"/>
              <a:ext cx="397575" cy="397575"/>
            </a:xfrm>
            <a:prstGeom prst="rect">
              <a:avLst/>
            </a:prstGeom>
            <a:noFill/>
            <a:ln>
              <a:noFill/>
            </a:ln>
          </p:spPr>
        </p:pic>
        <p:pic>
          <p:nvPicPr>
            <p:cNvPr id="255" name="Google Shape;255;p15"/>
            <p:cNvPicPr preferRelativeResize="0"/>
            <p:nvPr/>
          </p:nvPicPr>
          <p:blipFill>
            <a:blip r:embed="rId13">
              <a:alphaModFix/>
            </a:blip>
            <a:stretch>
              <a:fillRect/>
            </a:stretch>
          </p:blipFill>
          <p:spPr>
            <a:xfrm>
              <a:off x="7498432" y="-486140"/>
              <a:ext cx="1015961" cy="1015961"/>
            </a:xfrm>
            <a:prstGeom prst="rect">
              <a:avLst/>
            </a:prstGeom>
            <a:noFill/>
            <a:ln>
              <a:noFill/>
            </a:ln>
          </p:spPr>
        </p:pic>
        <p:pic>
          <p:nvPicPr>
            <p:cNvPr id="256" name="Google Shape;256;p15"/>
            <p:cNvPicPr preferRelativeResize="0"/>
            <p:nvPr/>
          </p:nvPicPr>
          <p:blipFill>
            <a:blip r:embed="rId14">
              <a:alphaModFix/>
            </a:blip>
            <a:stretch>
              <a:fillRect/>
            </a:stretch>
          </p:blipFill>
          <p:spPr>
            <a:xfrm>
              <a:off x="7162049" y="-283699"/>
              <a:ext cx="494251" cy="490329"/>
            </a:xfrm>
            <a:prstGeom prst="rect">
              <a:avLst/>
            </a:prstGeom>
            <a:noFill/>
            <a:ln>
              <a:noFill/>
            </a:ln>
          </p:spPr>
        </p:pic>
        <p:pic>
          <p:nvPicPr>
            <p:cNvPr id="257" name="Google Shape;257;p15"/>
            <p:cNvPicPr preferRelativeResize="0"/>
            <p:nvPr/>
          </p:nvPicPr>
          <p:blipFill>
            <a:blip r:embed="rId15">
              <a:alphaModFix/>
            </a:blip>
            <a:stretch>
              <a:fillRect/>
            </a:stretch>
          </p:blipFill>
          <p:spPr>
            <a:xfrm>
              <a:off x="6726274" y="4568865"/>
              <a:ext cx="494251" cy="494251"/>
            </a:xfrm>
            <a:prstGeom prst="rect">
              <a:avLst/>
            </a:prstGeom>
            <a:noFill/>
            <a:ln>
              <a:noFill/>
            </a:ln>
          </p:spPr>
        </p:pic>
        <p:pic>
          <p:nvPicPr>
            <p:cNvPr id="258" name="Google Shape;258;p15"/>
            <p:cNvPicPr preferRelativeResize="0"/>
            <p:nvPr/>
          </p:nvPicPr>
          <p:blipFill>
            <a:blip r:embed="rId16">
              <a:alphaModFix/>
            </a:blip>
            <a:stretch>
              <a:fillRect/>
            </a:stretch>
          </p:blipFill>
          <p:spPr>
            <a:xfrm>
              <a:off x="8045656" y="4227609"/>
              <a:ext cx="682538" cy="682538"/>
            </a:xfrm>
            <a:prstGeom prst="rect">
              <a:avLst/>
            </a:prstGeom>
            <a:noFill/>
            <a:ln>
              <a:noFill/>
            </a:ln>
          </p:spPr>
        </p:pic>
        <p:pic>
          <p:nvPicPr>
            <p:cNvPr id="259" name="Google Shape;259;p15"/>
            <p:cNvPicPr preferRelativeResize="0"/>
            <p:nvPr/>
          </p:nvPicPr>
          <p:blipFill>
            <a:blip r:embed="rId17">
              <a:alphaModFix/>
            </a:blip>
            <a:stretch>
              <a:fillRect/>
            </a:stretch>
          </p:blipFill>
          <p:spPr>
            <a:xfrm>
              <a:off x="8784730" y="3357674"/>
              <a:ext cx="206870" cy="206870"/>
            </a:xfrm>
            <a:prstGeom prst="rect">
              <a:avLst/>
            </a:prstGeom>
            <a:noFill/>
            <a:ln>
              <a:noFill/>
            </a:ln>
          </p:spPr>
        </p:pic>
      </p:grpSp>
      <p:sp>
        <p:nvSpPr>
          <p:cNvPr id="260" name="Google Shape;260;p15"/>
          <p:cNvSpPr txBox="1">
            <a:spLocks noGrp="1"/>
          </p:cNvSpPr>
          <p:nvPr>
            <p:ph type="title"/>
          </p:nvPr>
        </p:nvSpPr>
        <p:spPr>
          <a:xfrm>
            <a:off x="4808675" y="1292413"/>
            <a:ext cx="3429300" cy="1632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15"/>
          <p:cNvSpPr txBox="1">
            <a:spLocks noGrp="1"/>
          </p:cNvSpPr>
          <p:nvPr>
            <p:ph type="subTitle" idx="1"/>
          </p:nvPr>
        </p:nvSpPr>
        <p:spPr>
          <a:xfrm>
            <a:off x="4808675" y="3062388"/>
            <a:ext cx="3429300" cy="78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15"/>
          <p:cNvSpPr>
            <a:spLocks noGrp="1"/>
          </p:cNvSpPr>
          <p:nvPr>
            <p:ph type="pic" idx="2"/>
          </p:nvPr>
        </p:nvSpPr>
        <p:spPr>
          <a:xfrm>
            <a:off x="713225" y="754983"/>
            <a:ext cx="3640200" cy="3640200"/>
          </a:xfrm>
          <a:prstGeom prst="ellipse">
            <a:avLst/>
          </a:prstGeom>
          <a:noFill/>
          <a:ln>
            <a:noFill/>
          </a:ln>
          <a:effectLst>
            <a:outerShdw blurRad="57150" dist="19050" dir="5400000" algn="bl" rotWithShape="0">
              <a:schemeClr val="dk1">
                <a:alpha val="50000"/>
              </a:schemeClr>
            </a:outerShdw>
          </a:effectLst>
        </p:spPr>
      </p:sp>
    </p:spTree>
    <p:extLst>
      <p:ext uri="{BB962C8B-B14F-4D97-AF65-F5344CB8AC3E}">
        <p14:creationId xmlns:p14="http://schemas.microsoft.com/office/powerpoint/2010/main" val="2512761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167"/>
        <p:cNvGrpSpPr/>
        <p:nvPr/>
      </p:nvGrpSpPr>
      <p:grpSpPr>
        <a:xfrm>
          <a:off x="0" y="0"/>
          <a:ext cx="0" cy="0"/>
          <a:chOff x="0" y="0"/>
          <a:chExt cx="0" cy="0"/>
        </a:xfrm>
      </p:grpSpPr>
      <p:grpSp>
        <p:nvGrpSpPr>
          <p:cNvPr id="168" name="Google Shape;168;p11"/>
          <p:cNvGrpSpPr/>
          <p:nvPr/>
        </p:nvGrpSpPr>
        <p:grpSpPr>
          <a:xfrm>
            <a:off x="5974899" y="-486140"/>
            <a:ext cx="2539494" cy="5562494"/>
            <a:chOff x="5974899" y="-486140"/>
            <a:chExt cx="2539494" cy="5562494"/>
          </a:xfrm>
        </p:grpSpPr>
        <p:pic>
          <p:nvPicPr>
            <p:cNvPr id="169" name="Google Shape;169;p11"/>
            <p:cNvPicPr preferRelativeResize="0"/>
            <p:nvPr/>
          </p:nvPicPr>
          <p:blipFill>
            <a:blip r:embed="rId2">
              <a:alphaModFix/>
            </a:blip>
            <a:stretch>
              <a:fillRect/>
            </a:stretch>
          </p:blipFill>
          <p:spPr>
            <a:xfrm>
              <a:off x="6796324" y="4582102"/>
              <a:ext cx="494251" cy="494251"/>
            </a:xfrm>
            <a:prstGeom prst="rect">
              <a:avLst/>
            </a:prstGeom>
            <a:noFill/>
            <a:ln>
              <a:noFill/>
            </a:ln>
          </p:spPr>
        </p:pic>
        <p:pic>
          <p:nvPicPr>
            <p:cNvPr id="170" name="Google Shape;170;p11"/>
            <p:cNvPicPr preferRelativeResize="0"/>
            <p:nvPr/>
          </p:nvPicPr>
          <p:blipFill>
            <a:blip r:embed="rId3">
              <a:alphaModFix/>
            </a:blip>
            <a:stretch>
              <a:fillRect/>
            </a:stretch>
          </p:blipFill>
          <p:spPr>
            <a:xfrm>
              <a:off x="7498432" y="-486140"/>
              <a:ext cx="1015961" cy="1015961"/>
            </a:xfrm>
            <a:prstGeom prst="rect">
              <a:avLst/>
            </a:prstGeom>
            <a:noFill/>
            <a:ln>
              <a:noFill/>
            </a:ln>
          </p:spPr>
        </p:pic>
        <p:pic>
          <p:nvPicPr>
            <p:cNvPr id="171" name="Google Shape;171;p11"/>
            <p:cNvPicPr preferRelativeResize="0"/>
            <p:nvPr/>
          </p:nvPicPr>
          <p:blipFill>
            <a:blip r:embed="rId4">
              <a:alphaModFix/>
            </a:blip>
            <a:stretch>
              <a:fillRect/>
            </a:stretch>
          </p:blipFill>
          <p:spPr>
            <a:xfrm>
              <a:off x="5974899" y="-112074"/>
              <a:ext cx="494251" cy="490329"/>
            </a:xfrm>
            <a:prstGeom prst="rect">
              <a:avLst/>
            </a:prstGeom>
            <a:noFill/>
            <a:ln>
              <a:noFill/>
            </a:ln>
          </p:spPr>
        </p:pic>
      </p:grpSp>
      <p:sp>
        <p:nvSpPr>
          <p:cNvPr id="172" name="Google Shape;172;p11"/>
          <p:cNvSpPr/>
          <p:nvPr/>
        </p:nvSpPr>
        <p:spPr>
          <a:xfrm>
            <a:off x="296100" y="252900"/>
            <a:ext cx="8551800" cy="4637700"/>
          </a:xfrm>
          <a:prstGeom prst="roundRect">
            <a:avLst>
              <a:gd name="adj" fmla="val 11074"/>
            </a:avLst>
          </a:prstGeom>
          <a:solidFill>
            <a:schemeClr val="lt1"/>
          </a:solidFill>
          <a:ln>
            <a:noFill/>
          </a:ln>
          <a:effectLst>
            <a:outerShdw blurRad="114300" dist="1905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11"/>
          <p:cNvGrpSpPr/>
          <p:nvPr/>
        </p:nvGrpSpPr>
        <p:grpSpPr>
          <a:xfrm>
            <a:off x="3936592" y="-998584"/>
            <a:ext cx="6598798" cy="6142091"/>
            <a:chOff x="3936592" y="-998584"/>
            <a:chExt cx="6598798" cy="6142091"/>
          </a:xfrm>
        </p:grpSpPr>
        <p:grpSp>
          <p:nvGrpSpPr>
            <p:cNvPr id="174" name="Google Shape;174;p11"/>
            <p:cNvGrpSpPr/>
            <p:nvPr/>
          </p:nvGrpSpPr>
          <p:grpSpPr>
            <a:xfrm rot="-5400000" flipH="1">
              <a:off x="8430726" y="1528769"/>
              <a:ext cx="1629250" cy="1629230"/>
              <a:chOff x="7770599" y="4014622"/>
              <a:chExt cx="1629250" cy="1629230"/>
            </a:xfrm>
          </p:grpSpPr>
          <p:pic>
            <p:nvPicPr>
              <p:cNvPr id="175" name="Google Shape;175;p11"/>
              <p:cNvPicPr preferRelativeResize="0"/>
              <p:nvPr/>
            </p:nvPicPr>
            <p:blipFill>
              <a:blip r:embed="rId5">
                <a:alphaModFix/>
              </a:blip>
              <a:stretch>
                <a:fillRect/>
              </a:stretch>
            </p:blipFill>
            <p:spPr>
              <a:xfrm>
                <a:off x="7770599" y="4014622"/>
                <a:ext cx="1629250" cy="1629230"/>
              </a:xfrm>
              <a:prstGeom prst="rect">
                <a:avLst/>
              </a:prstGeom>
              <a:noFill/>
              <a:ln>
                <a:noFill/>
              </a:ln>
            </p:spPr>
          </p:pic>
          <p:pic>
            <p:nvPicPr>
              <p:cNvPr id="176" name="Google Shape;176;p11"/>
              <p:cNvPicPr preferRelativeResize="0"/>
              <p:nvPr/>
            </p:nvPicPr>
            <p:blipFill>
              <a:blip r:embed="rId6">
                <a:alphaModFix/>
              </a:blip>
              <a:stretch>
                <a:fillRect/>
              </a:stretch>
            </p:blipFill>
            <p:spPr>
              <a:xfrm>
                <a:off x="7770606" y="4442822"/>
                <a:ext cx="682538" cy="682538"/>
              </a:xfrm>
              <a:prstGeom prst="rect">
                <a:avLst/>
              </a:prstGeom>
              <a:noFill/>
              <a:ln>
                <a:noFill/>
              </a:ln>
            </p:spPr>
          </p:pic>
        </p:grpSp>
        <p:grpSp>
          <p:nvGrpSpPr>
            <p:cNvPr id="177" name="Google Shape;177;p11"/>
            <p:cNvGrpSpPr/>
            <p:nvPr/>
          </p:nvGrpSpPr>
          <p:grpSpPr>
            <a:xfrm rot="-5400000" flipH="1">
              <a:off x="4212231" y="-1274224"/>
              <a:ext cx="6047519" cy="6598798"/>
              <a:chOff x="3096480" y="-6073"/>
              <a:chExt cx="6047519" cy="6598798"/>
            </a:xfrm>
          </p:grpSpPr>
          <p:pic>
            <p:nvPicPr>
              <p:cNvPr id="178" name="Google Shape;178;p11"/>
              <p:cNvPicPr preferRelativeResize="0"/>
              <p:nvPr/>
            </p:nvPicPr>
            <p:blipFill>
              <a:blip r:embed="rId7">
                <a:alphaModFix/>
              </a:blip>
              <a:stretch>
                <a:fillRect/>
              </a:stretch>
            </p:blipFill>
            <p:spPr>
              <a:xfrm>
                <a:off x="3218925" y="408251"/>
                <a:ext cx="1629249" cy="1632350"/>
              </a:xfrm>
              <a:prstGeom prst="rect">
                <a:avLst/>
              </a:prstGeom>
              <a:noFill/>
              <a:ln>
                <a:noFill/>
              </a:ln>
            </p:spPr>
          </p:pic>
          <p:pic>
            <p:nvPicPr>
              <p:cNvPr id="179" name="Google Shape;179;p11"/>
              <p:cNvPicPr preferRelativeResize="0"/>
              <p:nvPr/>
            </p:nvPicPr>
            <p:blipFill>
              <a:blip r:embed="rId8">
                <a:alphaModFix/>
              </a:blip>
              <a:stretch>
                <a:fillRect/>
              </a:stretch>
            </p:blipFill>
            <p:spPr>
              <a:xfrm>
                <a:off x="4347975" y="2570418"/>
                <a:ext cx="415799" cy="415799"/>
              </a:xfrm>
              <a:prstGeom prst="rect">
                <a:avLst/>
              </a:prstGeom>
              <a:noFill/>
              <a:ln>
                <a:noFill/>
              </a:ln>
            </p:spPr>
          </p:pic>
          <p:pic>
            <p:nvPicPr>
              <p:cNvPr id="180" name="Google Shape;180;p11"/>
              <p:cNvPicPr preferRelativeResize="0"/>
              <p:nvPr/>
            </p:nvPicPr>
            <p:blipFill>
              <a:blip r:embed="rId9">
                <a:alphaModFix/>
              </a:blip>
              <a:stretch>
                <a:fillRect/>
              </a:stretch>
            </p:blipFill>
            <p:spPr>
              <a:xfrm>
                <a:off x="3319981" y="4474505"/>
                <a:ext cx="2128339" cy="2118220"/>
              </a:xfrm>
              <a:prstGeom prst="rect">
                <a:avLst/>
              </a:prstGeom>
              <a:noFill/>
              <a:ln>
                <a:noFill/>
              </a:ln>
            </p:spPr>
          </p:pic>
          <p:pic>
            <p:nvPicPr>
              <p:cNvPr id="181" name="Google Shape;181;p11"/>
              <p:cNvPicPr preferRelativeResize="0"/>
              <p:nvPr/>
            </p:nvPicPr>
            <p:blipFill>
              <a:blip r:embed="rId10">
                <a:alphaModFix/>
              </a:blip>
              <a:stretch>
                <a:fillRect/>
              </a:stretch>
            </p:blipFill>
            <p:spPr>
              <a:xfrm>
                <a:off x="3512050" y="4021125"/>
                <a:ext cx="1884426" cy="1887775"/>
              </a:xfrm>
              <a:prstGeom prst="rect">
                <a:avLst/>
              </a:prstGeom>
              <a:noFill/>
              <a:ln>
                <a:noFill/>
              </a:ln>
            </p:spPr>
          </p:pic>
          <p:pic>
            <p:nvPicPr>
              <p:cNvPr id="182" name="Google Shape;182;p11"/>
              <p:cNvPicPr preferRelativeResize="0"/>
              <p:nvPr/>
            </p:nvPicPr>
            <p:blipFill>
              <a:blip r:embed="rId11">
                <a:alphaModFix/>
              </a:blip>
              <a:stretch>
                <a:fillRect/>
              </a:stretch>
            </p:blipFill>
            <p:spPr>
              <a:xfrm>
                <a:off x="3096480" y="-6073"/>
                <a:ext cx="1629250" cy="1629205"/>
              </a:xfrm>
              <a:prstGeom prst="rect">
                <a:avLst/>
              </a:prstGeom>
              <a:noFill/>
              <a:ln>
                <a:noFill/>
              </a:ln>
            </p:spPr>
          </p:pic>
          <p:pic>
            <p:nvPicPr>
              <p:cNvPr id="183" name="Google Shape;183;p11"/>
              <p:cNvPicPr preferRelativeResize="0"/>
              <p:nvPr/>
            </p:nvPicPr>
            <p:blipFill>
              <a:blip r:embed="rId12">
                <a:alphaModFix/>
              </a:blip>
              <a:stretch>
                <a:fillRect/>
              </a:stretch>
            </p:blipFill>
            <p:spPr>
              <a:xfrm>
                <a:off x="8728201" y="529816"/>
                <a:ext cx="415799" cy="415799"/>
              </a:xfrm>
              <a:prstGeom prst="rect">
                <a:avLst/>
              </a:prstGeom>
              <a:noFill/>
              <a:ln>
                <a:noFill/>
              </a:ln>
            </p:spPr>
          </p:pic>
        </p:grpSp>
        <p:grpSp>
          <p:nvGrpSpPr>
            <p:cNvPr id="184" name="Google Shape;184;p11"/>
            <p:cNvGrpSpPr/>
            <p:nvPr/>
          </p:nvGrpSpPr>
          <p:grpSpPr>
            <a:xfrm>
              <a:off x="7397701" y="3460699"/>
              <a:ext cx="2066029" cy="1682808"/>
              <a:chOff x="8336876" y="1745211"/>
              <a:chExt cx="2066029" cy="1682808"/>
            </a:xfrm>
          </p:grpSpPr>
          <p:pic>
            <p:nvPicPr>
              <p:cNvPr id="185" name="Google Shape;185;p11"/>
              <p:cNvPicPr preferRelativeResize="0"/>
              <p:nvPr/>
            </p:nvPicPr>
            <p:blipFill>
              <a:blip r:embed="rId13">
                <a:alphaModFix/>
              </a:blip>
              <a:stretch>
                <a:fillRect/>
              </a:stretch>
            </p:blipFill>
            <p:spPr>
              <a:xfrm>
                <a:off x="8720096" y="1745211"/>
                <a:ext cx="1682808" cy="1682808"/>
              </a:xfrm>
              <a:prstGeom prst="rect">
                <a:avLst/>
              </a:prstGeom>
              <a:noFill/>
              <a:ln>
                <a:noFill/>
              </a:ln>
            </p:spPr>
          </p:pic>
          <p:pic>
            <p:nvPicPr>
              <p:cNvPr id="186" name="Google Shape;186;p11"/>
              <p:cNvPicPr preferRelativeResize="0"/>
              <p:nvPr/>
            </p:nvPicPr>
            <p:blipFill>
              <a:blip r:embed="rId14">
                <a:alphaModFix/>
              </a:blip>
              <a:stretch>
                <a:fillRect/>
              </a:stretch>
            </p:blipFill>
            <p:spPr>
              <a:xfrm>
                <a:off x="8336876" y="1888930"/>
                <a:ext cx="1408224" cy="1412147"/>
              </a:xfrm>
              <a:prstGeom prst="rect">
                <a:avLst/>
              </a:prstGeom>
              <a:noFill/>
              <a:ln>
                <a:noFill/>
              </a:ln>
            </p:spPr>
          </p:pic>
        </p:grpSp>
      </p:grpSp>
      <p:sp>
        <p:nvSpPr>
          <p:cNvPr id="187" name="Google Shape;187;p11"/>
          <p:cNvSpPr txBox="1">
            <a:spLocks noGrp="1"/>
          </p:cNvSpPr>
          <p:nvPr>
            <p:ph type="title" hasCustomPrompt="1"/>
          </p:nvPr>
        </p:nvSpPr>
        <p:spPr>
          <a:xfrm>
            <a:off x="713225" y="1599800"/>
            <a:ext cx="3858900" cy="1078500"/>
          </a:xfrm>
          <a:prstGeom prst="rect">
            <a:avLst/>
          </a:prstGeom>
        </p:spPr>
        <p:txBody>
          <a:bodyPr spcFirstLastPara="1" wrap="square" lIns="91425" tIns="91425" rIns="91425" bIns="91425" anchor="b" anchorCtr="0">
            <a:noAutofit/>
          </a:bodyPr>
          <a:lstStyle>
            <a:lvl1pPr lvl="0" algn="l">
              <a:spcBef>
                <a:spcPts val="0"/>
              </a:spcBef>
              <a:spcAft>
                <a:spcPts val="0"/>
              </a:spcAft>
              <a:buSzPts val="9600"/>
              <a:buNone/>
              <a:defRPr sz="53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88" name="Google Shape;188;p11"/>
          <p:cNvSpPr txBox="1">
            <a:spLocks noGrp="1"/>
          </p:cNvSpPr>
          <p:nvPr>
            <p:ph type="subTitle" idx="1"/>
          </p:nvPr>
        </p:nvSpPr>
        <p:spPr>
          <a:xfrm>
            <a:off x="713225" y="2678300"/>
            <a:ext cx="28062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89" name="Google Shape;189;p11"/>
          <p:cNvSpPr>
            <a:spLocks noGrp="1"/>
          </p:cNvSpPr>
          <p:nvPr>
            <p:ph type="pic" idx="2"/>
          </p:nvPr>
        </p:nvSpPr>
        <p:spPr>
          <a:xfrm>
            <a:off x="4696675" y="751650"/>
            <a:ext cx="3640200" cy="3640200"/>
          </a:xfrm>
          <a:prstGeom prst="ellipse">
            <a:avLst/>
          </a:prstGeom>
          <a:noFill/>
          <a:ln>
            <a:noFill/>
          </a:ln>
          <a:effectLst>
            <a:outerShdw blurRad="57150" dist="19050" dir="5400000" algn="bl" rotWithShape="0">
              <a:schemeClr val="dk1">
                <a:alpha val="50000"/>
              </a:schemeClr>
            </a:outerShdw>
          </a:effectLst>
        </p:spPr>
      </p:sp>
    </p:spTree>
    <p:extLst>
      <p:ext uri="{BB962C8B-B14F-4D97-AF65-F5344CB8AC3E}">
        <p14:creationId xmlns:p14="http://schemas.microsoft.com/office/powerpoint/2010/main" val="1915178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52" name="Google Shape;52;p13"/>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twitter.com/SaoltaEd" TargetMode="External"/><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jpg"/><Relationship Id="rId14" Type="http://schemas.openxmlformats.org/officeDocument/2006/relationships/hyperlink" Target="https://www.instagram.com/saolta.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2.jpg"/><Relationship Id="rId4" Type="http://schemas.openxmlformats.org/officeDocument/2006/relationships/image" Target="../media/image31.jp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https://vietnam.opendevelopmentmekong.net/dataset/?id=socio-economic-development-strategy-ocio-economic-development-strategy-for-the-period-of-2011-2020&amp;search_query=P3R5cGU9bGlicmFyeV9yZWNvcmQmdGF4b25vbXk9YWxsJnNvcnRpbmc9c2NvcmUmcXVlcnk9U29jaW8tRWNvbm9taWMrRGV2ZWxvcG1lbnQrU3RyYXRlZ3k=" TargetMode="External"/><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hyperlink" Target="https://vietnam.opendevelopmentmekong.net/dataset/?id=resolution-on-the-5-year-socio-economic-development-plan-of-2016-2020&amp;search_query=P3R5cGU9bGlicmFyeV9yZWNvcmQmdGF4b25vbXk9YWxsJnNvcnRpbmc9c2NvcmUmcXVlcnk9cmVzb2x1dGlvbitUSEUrRklWRS1ZRUFSK1NPQ0lPK0VDT05PTUlDK0RFVkVMT1BNRU5UK1BMQU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85.jp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jpg"/><Relationship Id="rId2" Type="http://schemas.openxmlformats.org/officeDocument/2006/relationships/image" Target="../media/image74.png"/><Relationship Id="rId16" Type="http://schemas.openxmlformats.org/officeDocument/2006/relationships/image" Target="../media/image88.jpg"/><Relationship Id="rId1" Type="http://schemas.openxmlformats.org/officeDocument/2006/relationships/slideLayout" Target="../slideLayouts/slideLayout30.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jp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68.png"/><Relationship Id="rId1" Type="http://schemas.openxmlformats.org/officeDocument/2006/relationships/slideLayout" Target="../slideLayouts/slideLayout30.xml"/><Relationship Id="rId5" Type="http://schemas.openxmlformats.org/officeDocument/2006/relationships/hyperlink" Target="mailto:2030youthforce.vietnam@gmail.com" TargetMode="External"/><Relationship Id="rId4" Type="http://schemas.openxmlformats.org/officeDocument/2006/relationships/hyperlink" Target="https://www.facebook.com/youthforce.vietna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7.xml"/><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2.jpg"/><Relationship Id="rId7"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33.xml"/><Relationship Id="rId6" Type="http://schemas.openxmlformats.org/officeDocument/2006/relationships/image" Target="../media/image93.jpg"/><Relationship Id="rId5" Type="http://schemas.openxmlformats.org/officeDocument/2006/relationships/image" Target="../media/image16.pn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0.xml"/><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19.png"/><Relationship Id="rId4" Type="http://schemas.openxmlformats.org/officeDocument/2006/relationships/image" Target="../media/image32.jp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18.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hyperlink" Target="http://www.saolta.com" TargetMode="External"/><Relationship Id="rId7"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hyperlink" Target="https://www.gov.ie/pdf/?file=https://assets.gov.ie/26895/0cae9372eeeb406cbe3452d00b90ad6b.pdf#page=null" TargetMode="External"/><Relationship Id="rId5" Type="http://schemas.openxmlformats.org/officeDocument/2006/relationships/hyperlink" Target="https://www.facebook.com/watch/?v=1286954431766403&amp;ref=sharing" TargetMode="External"/><Relationship Id="rId4" Type="http://schemas.openxmlformats.org/officeDocument/2006/relationships/hyperlink" Target="https://developmentperspectives.ie/saolta-resour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hyperlink" Target="https://www.ted.com/talks/kate_raworth_how_to_live_within_the_doughnut?language=en"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hyperlink" Target="https://www.gov.ie/pdf/?file=https://assets.gov.ie/261436/e304fd76-2efa-4bad-93ba-595c29a8d2fe.pdf#page=null" TargetMode="External"/><Relationship Id="rId5" Type="http://schemas.openxmlformats.org/officeDocument/2006/relationships/hyperlink" Target="https://medium.com/@alvise.nudge/practical-applications-of-schwartzs-theory-of-basic-human-values-332da0879d19" TargetMode="External"/><Relationship Id="rId4" Type="http://schemas.openxmlformats.org/officeDocument/2006/relationships/hyperlink" Target="https://www.citizenshandbook.org/arnsteinsladder.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hyperlink" Target="https://www.menti.com/alimmgardgp3" TargetMode="External"/><Relationship Id="rId7"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hyperlink" Target="mailto:nick@saolta.com" TargetMode="External"/><Relationship Id="rId4" Type="http://schemas.openxmlformats.org/officeDocument/2006/relationships/hyperlink" Target="mailto:quynh@saolta.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a:spLocks noGrp="1"/>
          </p:cNvSpPr>
          <p:nvPr>
            <p:ph type="ctrTitle"/>
          </p:nvPr>
        </p:nvSpPr>
        <p:spPr>
          <a:xfrm>
            <a:off x="2672315" y="1444255"/>
            <a:ext cx="6088913" cy="1537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The Sustainable Development Goals – Closer than You Thought!</a:t>
            </a:r>
            <a:endParaRPr dirty="0"/>
          </a:p>
        </p:txBody>
      </p:sp>
      <p:sp>
        <p:nvSpPr>
          <p:cNvPr id="117" name="Google Shape;117;p27"/>
          <p:cNvSpPr txBox="1">
            <a:spLocks noGrp="1"/>
          </p:cNvSpPr>
          <p:nvPr>
            <p:ph type="subTitle" idx="1"/>
          </p:nvPr>
        </p:nvSpPr>
        <p:spPr>
          <a:xfrm>
            <a:off x="1317601" y="3116580"/>
            <a:ext cx="5232056" cy="701400"/>
          </a:xfrm>
          <a:prstGeom prst="rect">
            <a:avLst/>
          </a:prstGeom>
        </p:spPr>
        <p:txBody>
          <a:bodyPr spcFirstLastPara="1" wrap="square" lIns="91425" tIns="91425" rIns="91425" bIns="91425" anchor="t" anchorCtr="0">
            <a:normAutofit fontScale="32500" lnSpcReduction="20000"/>
          </a:bodyPr>
          <a:lstStyle/>
          <a:p>
            <a:pPr marL="0" lvl="0" indent="0" algn="ctr" rtl="0">
              <a:lnSpc>
                <a:spcPct val="100000"/>
              </a:lnSpc>
              <a:spcBef>
                <a:spcPts val="0"/>
              </a:spcBef>
              <a:spcAft>
                <a:spcPts val="0"/>
              </a:spcAft>
              <a:buNone/>
            </a:pPr>
            <a:r>
              <a:rPr lang="en-IE" sz="6400" dirty="0">
                <a:latin typeface="PT Sans Narrow"/>
                <a:ea typeface="PT Sans Narrow"/>
                <a:cs typeface="PT Sans Narrow"/>
                <a:sym typeface="PT Sans Narrow"/>
              </a:rPr>
              <a:t>Public Participation Network - Dublin City University Summer School 2024</a:t>
            </a:r>
          </a:p>
          <a:p>
            <a:pPr marL="0" lvl="0" indent="0" algn="ctr" rtl="0">
              <a:lnSpc>
                <a:spcPct val="100000"/>
              </a:lnSpc>
              <a:spcBef>
                <a:spcPts val="0"/>
              </a:spcBef>
              <a:spcAft>
                <a:spcPts val="0"/>
              </a:spcAft>
              <a:buNone/>
            </a:pPr>
            <a:endParaRPr lang="en-IE" sz="6400" dirty="0">
              <a:latin typeface="PT Sans Narrow"/>
              <a:ea typeface="PT Sans Narrow"/>
              <a:cs typeface="PT Sans Narrow"/>
              <a:sym typeface="PT Sans Narrow"/>
            </a:endParaRPr>
          </a:p>
          <a:p>
            <a:pPr marL="0" lvl="0" indent="0" algn="ctr" rtl="0">
              <a:lnSpc>
                <a:spcPct val="100000"/>
              </a:lnSpc>
              <a:spcBef>
                <a:spcPts val="0"/>
              </a:spcBef>
              <a:spcAft>
                <a:spcPts val="0"/>
              </a:spcAft>
              <a:buNone/>
            </a:pPr>
            <a:endParaRPr sz="6400" dirty="0">
              <a:latin typeface="PT Sans Narrow"/>
              <a:ea typeface="PT Sans Narrow"/>
              <a:cs typeface="PT Sans Narrow"/>
              <a:sym typeface="PT Sans Narrow"/>
            </a:endParaRPr>
          </a:p>
          <a:p>
            <a:pPr marL="0" lvl="0" indent="0" algn="ctr" rtl="0">
              <a:lnSpc>
                <a:spcPct val="230769"/>
              </a:lnSpc>
              <a:spcBef>
                <a:spcPts val="800"/>
              </a:spcBef>
              <a:spcAft>
                <a:spcPts val="0"/>
              </a:spcAft>
              <a:buNone/>
            </a:pPr>
            <a:endParaRPr sz="7791" dirty="0"/>
          </a:p>
          <a:p>
            <a:pPr marL="0" lvl="0" indent="0" algn="ctr" rtl="0">
              <a:spcBef>
                <a:spcPts val="800"/>
              </a:spcBef>
              <a:spcAft>
                <a:spcPts val="0"/>
              </a:spcAft>
              <a:buNone/>
            </a:pPr>
            <a:endParaRPr dirty="0"/>
          </a:p>
        </p:txBody>
      </p:sp>
      <p:pic>
        <p:nvPicPr>
          <p:cNvPr id="118" name="Google Shape;118;p27"/>
          <p:cNvPicPr preferRelativeResize="0"/>
          <p:nvPr/>
        </p:nvPicPr>
        <p:blipFill>
          <a:blip r:embed="rId3">
            <a:alphaModFix/>
          </a:blip>
          <a:stretch>
            <a:fillRect/>
          </a:stretch>
        </p:blipFill>
        <p:spPr>
          <a:xfrm>
            <a:off x="202825" y="3780934"/>
            <a:ext cx="1268100" cy="1268100"/>
          </a:xfrm>
          <a:prstGeom prst="rect">
            <a:avLst/>
          </a:prstGeom>
          <a:noFill/>
          <a:ln>
            <a:noFill/>
          </a:ln>
        </p:spPr>
      </p:pic>
      <p:pic>
        <p:nvPicPr>
          <p:cNvPr id="119" name="Google Shape;119;p27"/>
          <p:cNvPicPr preferRelativeResize="0"/>
          <p:nvPr/>
        </p:nvPicPr>
        <p:blipFill>
          <a:blip r:embed="rId4">
            <a:alphaModFix/>
          </a:blip>
          <a:stretch>
            <a:fillRect/>
          </a:stretch>
        </p:blipFill>
        <p:spPr>
          <a:xfrm>
            <a:off x="3044705" y="0"/>
            <a:ext cx="2774848" cy="1716716"/>
          </a:xfrm>
          <a:prstGeom prst="rect">
            <a:avLst/>
          </a:prstGeom>
          <a:noFill/>
          <a:ln>
            <a:noFill/>
          </a:ln>
        </p:spPr>
      </p:pic>
      <p:pic>
        <p:nvPicPr>
          <p:cNvPr id="120" name="Google Shape;120;p27"/>
          <p:cNvPicPr preferRelativeResize="0"/>
          <p:nvPr/>
        </p:nvPicPr>
        <p:blipFill>
          <a:blip r:embed="rId5">
            <a:alphaModFix/>
          </a:blip>
          <a:stretch>
            <a:fillRect/>
          </a:stretch>
        </p:blipFill>
        <p:spPr>
          <a:xfrm>
            <a:off x="6971500" y="3780913"/>
            <a:ext cx="1978075" cy="1218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e80aca32b0_0_19"/>
          <p:cNvSpPr txBox="1">
            <a:spLocks noGrp="1"/>
          </p:cNvSpPr>
          <p:nvPr>
            <p:ph type="title"/>
          </p:nvPr>
        </p:nvSpPr>
        <p:spPr>
          <a:xfrm>
            <a:off x="628650" y="273844"/>
            <a:ext cx="7886700" cy="994275"/>
          </a:xfrm>
          <a:prstGeom prst="rect">
            <a:avLst/>
          </a:prstGeom>
        </p:spPr>
        <p:txBody>
          <a:bodyPr spcFirstLastPara="1" wrap="square" lIns="68569" tIns="34275" rIns="68569" bIns="34275" anchor="ctr" anchorCtr="0">
            <a:normAutofit/>
          </a:bodyPr>
          <a:lstStyle/>
          <a:p>
            <a:r>
              <a:rPr lang="en-US" sz="4650"/>
              <a:t>Problem Solving: </a:t>
            </a:r>
            <a:r>
              <a:rPr lang="en-US" sz="3649"/>
              <a:t>Design Thinking</a:t>
            </a:r>
            <a:endParaRPr sz="3649"/>
          </a:p>
        </p:txBody>
      </p:sp>
      <p:sp>
        <p:nvSpPr>
          <p:cNvPr id="205" name="Google Shape;205;g1e80aca32b0_0_19"/>
          <p:cNvSpPr txBox="1">
            <a:spLocks noGrp="1"/>
          </p:cNvSpPr>
          <p:nvPr>
            <p:ph type="body" idx="1"/>
          </p:nvPr>
        </p:nvSpPr>
        <p:spPr>
          <a:xfrm>
            <a:off x="628650" y="1369219"/>
            <a:ext cx="7886700" cy="3263400"/>
          </a:xfrm>
          <a:prstGeom prst="rect">
            <a:avLst/>
          </a:prstGeom>
        </p:spPr>
        <p:txBody>
          <a:bodyPr spcFirstLastPara="1" wrap="square" lIns="68569" tIns="34275" rIns="68569" bIns="34275" anchor="t" anchorCtr="0">
            <a:noAutofit/>
          </a:bodyPr>
          <a:lstStyle/>
          <a:p>
            <a:pPr marL="342900" indent="-333375">
              <a:lnSpc>
                <a:spcPct val="80000"/>
              </a:lnSpc>
              <a:spcBef>
                <a:spcPts val="750"/>
              </a:spcBef>
              <a:buSzPts val="3400"/>
              <a:buChar char="●"/>
            </a:pPr>
            <a:r>
              <a:rPr lang="en-US" sz="2550"/>
              <a:t>Empathise</a:t>
            </a:r>
            <a:endParaRPr sz="2550"/>
          </a:p>
          <a:p>
            <a:pPr marL="342900" indent="0">
              <a:lnSpc>
                <a:spcPct val="80000"/>
              </a:lnSpc>
              <a:spcBef>
                <a:spcPts val="750"/>
              </a:spcBef>
              <a:buNone/>
            </a:pPr>
            <a:endParaRPr sz="2550"/>
          </a:p>
          <a:p>
            <a:pPr marL="342900" indent="-333375">
              <a:lnSpc>
                <a:spcPct val="80000"/>
              </a:lnSpc>
              <a:spcBef>
                <a:spcPts val="750"/>
              </a:spcBef>
              <a:buSzPts val="3400"/>
              <a:buChar char="●"/>
            </a:pPr>
            <a:r>
              <a:rPr lang="en-US" sz="2550"/>
              <a:t>Define</a:t>
            </a:r>
            <a:endParaRPr sz="2550"/>
          </a:p>
          <a:p>
            <a:pPr marL="342900" indent="0">
              <a:lnSpc>
                <a:spcPct val="80000"/>
              </a:lnSpc>
              <a:spcBef>
                <a:spcPts val="750"/>
              </a:spcBef>
              <a:buNone/>
            </a:pPr>
            <a:endParaRPr sz="2550"/>
          </a:p>
          <a:p>
            <a:pPr marL="342900" indent="-333375">
              <a:lnSpc>
                <a:spcPct val="80000"/>
              </a:lnSpc>
              <a:spcBef>
                <a:spcPts val="750"/>
              </a:spcBef>
              <a:buSzPts val="3400"/>
              <a:buChar char="●"/>
            </a:pPr>
            <a:r>
              <a:rPr lang="en-US" sz="2550"/>
              <a:t>Ideate </a:t>
            </a:r>
            <a:endParaRPr sz="2550"/>
          </a:p>
          <a:p>
            <a:pPr marL="342900" indent="0">
              <a:lnSpc>
                <a:spcPct val="80000"/>
              </a:lnSpc>
              <a:spcBef>
                <a:spcPts val="750"/>
              </a:spcBef>
              <a:buNone/>
            </a:pPr>
            <a:endParaRPr sz="2550"/>
          </a:p>
          <a:p>
            <a:pPr marL="342900" indent="-333375">
              <a:lnSpc>
                <a:spcPct val="80000"/>
              </a:lnSpc>
              <a:spcBef>
                <a:spcPts val="750"/>
              </a:spcBef>
              <a:buSzPts val="3400"/>
              <a:buChar char="●"/>
            </a:pPr>
            <a:r>
              <a:rPr lang="en-US" sz="2550"/>
              <a:t>Prototype</a:t>
            </a:r>
            <a:endParaRPr sz="2550"/>
          </a:p>
          <a:p>
            <a:pPr marL="342900" indent="0">
              <a:lnSpc>
                <a:spcPct val="80000"/>
              </a:lnSpc>
              <a:spcBef>
                <a:spcPts val="750"/>
              </a:spcBef>
              <a:buNone/>
            </a:pPr>
            <a:endParaRPr sz="2550"/>
          </a:p>
          <a:p>
            <a:pPr marL="342900" indent="-333375">
              <a:lnSpc>
                <a:spcPct val="80000"/>
              </a:lnSpc>
              <a:spcBef>
                <a:spcPts val="750"/>
              </a:spcBef>
              <a:buSzPts val="3400"/>
              <a:buChar char="●"/>
            </a:pPr>
            <a:r>
              <a:rPr lang="en-US" sz="2550"/>
              <a:t>Test</a:t>
            </a:r>
            <a:endParaRPr sz="2550"/>
          </a:p>
        </p:txBody>
      </p:sp>
      <p:pic>
        <p:nvPicPr>
          <p:cNvPr id="206" name="Google Shape;206;g1e80aca32b0_0_19"/>
          <p:cNvPicPr preferRelativeResize="0"/>
          <p:nvPr/>
        </p:nvPicPr>
        <p:blipFill>
          <a:blip r:embed="rId3">
            <a:alphaModFix/>
          </a:blip>
          <a:stretch>
            <a:fillRect/>
          </a:stretch>
        </p:blipFill>
        <p:spPr>
          <a:xfrm>
            <a:off x="2619694" y="1474275"/>
            <a:ext cx="6524306" cy="3667594"/>
          </a:xfrm>
          <a:prstGeom prst="rect">
            <a:avLst/>
          </a:prstGeom>
          <a:noFill/>
          <a:ln>
            <a:noFill/>
          </a:ln>
        </p:spPr>
      </p:pic>
    </p:spTree>
    <p:extLst>
      <p:ext uri="{BB962C8B-B14F-4D97-AF65-F5344CB8AC3E}">
        <p14:creationId xmlns:p14="http://schemas.microsoft.com/office/powerpoint/2010/main" val="3923591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209" name="Google Shape;209;p3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0" name="Google Shape;210;p35"/>
          <p:cNvPicPr preferRelativeResize="0"/>
          <p:nvPr/>
        </p:nvPicPr>
        <p:blipFill rotWithShape="1">
          <a:blip r:embed="rId3">
            <a:alphaModFix/>
          </a:blip>
          <a:srcRect/>
          <a:stretch/>
        </p:blipFill>
        <p:spPr>
          <a:xfrm>
            <a:off x="311695" y="315925"/>
            <a:ext cx="8520600" cy="45358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400" name="Rectangle 1639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A4F81965-16FA-1C1A-545D-56103003853A}"/>
              </a:ext>
            </a:extLst>
          </p:cNvPr>
          <p:cNvSpPr>
            <a:spLocks noGrp="1"/>
          </p:cNvSpPr>
          <p:nvPr>
            <p:ph type="title"/>
          </p:nvPr>
        </p:nvSpPr>
        <p:spPr>
          <a:xfrm>
            <a:off x="5054346" y="478567"/>
            <a:ext cx="3614166" cy="1107601"/>
          </a:xfrm>
        </p:spPr>
        <p:txBody>
          <a:bodyPr spcFirstLastPara="1" vert="horz" wrap="square" lIns="68580" tIns="34290" rIns="68580" bIns="34290" rtlCol="0" anchor="b" anchorCtr="0">
            <a:normAutofit/>
          </a:bodyPr>
          <a:lstStyle/>
          <a:p>
            <a:pPr algn="ctr"/>
            <a:r>
              <a:rPr lang="en-US" sz="3750" b="1" kern="1200">
                <a:solidFill>
                  <a:schemeClr val="tx1"/>
                </a:solidFill>
                <a:latin typeface="+mj-lt"/>
                <a:ea typeface="+mj-ea"/>
                <a:cs typeface="+mj-cs"/>
              </a:rPr>
              <a:t>Active Citizenship </a:t>
            </a:r>
          </a:p>
        </p:txBody>
      </p:sp>
      <p:pic>
        <p:nvPicPr>
          <p:cNvPr id="16386" name="Picture 2" descr="33 Best Quotes About Activism — By Activists">
            <a:extLst>
              <a:ext uri="{FF2B5EF4-FFF2-40B4-BE49-F238E27FC236}">
                <a16:creationId xmlns:a16="http://schemas.microsoft.com/office/drawing/2014/main" id="{0F080C92-9D96-23BA-CB33-80C00D75A19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84632" y="345765"/>
            <a:ext cx="4094226" cy="2142644"/>
          </a:xfrm>
          <a:prstGeom prst="rect">
            <a:avLst/>
          </a:prstGeom>
          <a:noFill/>
          <a:extLst>
            <a:ext uri="{909E8E84-426E-40DD-AFC4-6F175D3DCCD1}">
              <a14:hiddenFill xmlns:a14="http://schemas.microsoft.com/office/drawing/2010/main">
                <a:solidFill>
                  <a:srgbClr val="FFFFFF"/>
                </a:solidFill>
              </a14:hiddenFill>
            </a:ext>
          </a:extLst>
        </p:spPr>
      </p:pic>
      <p:sp>
        <p:nvSpPr>
          <p:cNvPr id="1640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7" y="1779651"/>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675734BB-CDAD-31CF-DC6E-F4AA34ADAC7D}"/>
              </a:ext>
            </a:extLst>
          </p:cNvPr>
          <p:cNvSpPr>
            <a:spLocks noGrp="1"/>
          </p:cNvSpPr>
          <p:nvPr>
            <p:ph sz="half" idx="1"/>
          </p:nvPr>
        </p:nvSpPr>
        <p:spPr>
          <a:xfrm>
            <a:off x="5054346" y="1998665"/>
            <a:ext cx="3614166" cy="2663092"/>
          </a:xfrm>
        </p:spPr>
        <p:txBody>
          <a:bodyPr spcFirstLastPara="1" vert="horz" wrap="square" lIns="68580" tIns="34290" rIns="68580" bIns="34290" rtlCol="0" anchor="t" anchorCtr="0">
            <a:normAutofit/>
          </a:bodyPr>
          <a:lstStyle/>
          <a:p>
            <a:pPr marL="0" indent="0">
              <a:buNone/>
            </a:pPr>
            <a:r>
              <a:rPr lang="en-US" sz="1275" dirty="0"/>
              <a:t>Active citizenship promotes:</a:t>
            </a:r>
          </a:p>
          <a:p>
            <a:pPr marL="214313" indent="-214313">
              <a:buFont typeface="Arial" panose="020B0604020202020204" pitchFamily="34" charset="0"/>
              <a:buChar char="•"/>
            </a:pPr>
            <a:r>
              <a:rPr lang="en-US" sz="1275" dirty="0"/>
              <a:t>Participation in the community; </a:t>
            </a:r>
          </a:p>
          <a:p>
            <a:pPr marL="214313" indent="-214313">
              <a:buFont typeface="Arial" panose="020B0604020202020204" pitchFamily="34" charset="0"/>
              <a:buChar char="•"/>
            </a:pPr>
            <a:r>
              <a:rPr lang="en-US" sz="1275" dirty="0"/>
              <a:t>Empowering people to influence the decisions which affect their lives;</a:t>
            </a:r>
          </a:p>
          <a:p>
            <a:pPr marL="214313" indent="-214313">
              <a:buFont typeface="Arial" panose="020B0604020202020204" pitchFamily="34" charset="0"/>
              <a:buChar char="•"/>
            </a:pPr>
            <a:r>
              <a:rPr lang="en-US" sz="1275" dirty="0"/>
              <a:t>Knowledge and understanding of the political, social, and economic context of their participation so that they can make informed decision;</a:t>
            </a:r>
          </a:p>
          <a:p>
            <a:pPr marL="214313" indent="-214313">
              <a:buFont typeface="Arial" panose="020B0604020202020204" pitchFamily="34" charset="0"/>
              <a:buChar char="•"/>
            </a:pPr>
            <a:r>
              <a:rPr lang="en-US" sz="1275" dirty="0"/>
              <a:t>Ability to challenge existing structures. </a:t>
            </a:r>
          </a:p>
        </p:txBody>
      </p:sp>
      <p:sp>
        <p:nvSpPr>
          <p:cNvPr id="3" name="TextBox 2"/>
          <p:cNvSpPr txBox="1"/>
          <p:nvPr/>
        </p:nvSpPr>
        <p:spPr>
          <a:xfrm>
            <a:off x="484632" y="2736202"/>
            <a:ext cx="4094226" cy="1533625"/>
          </a:xfrm>
          <a:prstGeom prst="rect">
            <a:avLst/>
          </a:prstGeom>
          <a:noFill/>
        </p:spPr>
        <p:txBody>
          <a:bodyPr wrap="square" rtlCol="0">
            <a:spAutoFit/>
          </a:bodyPr>
          <a:lstStyle/>
          <a:p>
            <a:pPr>
              <a:lnSpc>
                <a:spcPct val="90000"/>
              </a:lnSpc>
              <a:spcBef>
                <a:spcPts val="750"/>
              </a:spcBef>
              <a:buSzPts val="1800"/>
            </a:pPr>
            <a:r>
              <a:rPr lang="en-US" sz="1275" dirty="0">
                <a:latin typeface="Calibri"/>
                <a:ea typeface="Calibri"/>
                <a:cs typeface="Calibri"/>
                <a:sym typeface="Calibri"/>
              </a:rPr>
              <a:t>Active citizenship can be referred to as “participation in civil society, community and/ or political life, </a:t>
            </a:r>
            <a:r>
              <a:rPr lang="en-US" sz="1275" dirty="0" err="1">
                <a:latin typeface="Calibri"/>
                <a:ea typeface="Calibri"/>
                <a:cs typeface="Calibri"/>
                <a:sym typeface="Calibri"/>
              </a:rPr>
              <a:t>characterised</a:t>
            </a:r>
            <a:r>
              <a:rPr lang="en-US" sz="1275" dirty="0">
                <a:latin typeface="Calibri"/>
                <a:ea typeface="Calibri"/>
                <a:cs typeface="Calibri"/>
                <a:sym typeface="Calibri"/>
              </a:rPr>
              <a:t> by mutual respect and non-violence and in accordance with human rights and democracy” (Hoskins, 2012). </a:t>
            </a:r>
          </a:p>
          <a:p>
            <a:pPr>
              <a:lnSpc>
                <a:spcPct val="90000"/>
              </a:lnSpc>
              <a:spcBef>
                <a:spcPts val="750"/>
              </a:spcBef>
              <a:buSzPts val="1800"/>
            </a:pPr>
            <a:endParaRPr lang="en-US" sz="1275" dirty="0">
              <a:latin typeface="Calibri"/>
              <a:ea typeface="Calibri"/>
              <a:cs typeface="Calibri"/>
              <a:sym typeface="Calibri"/>
            </a:endParaRPr>
          </a:p>
          <a:p>
            <a:pPr>
              <a:lnSpc>
                <a:spcPct val="90000"/>
              </a:lnSpc>
              <a:spcBef>
                <a:spcPts val="750"/>
              </a:spcBef>
              <a:buSzPts val="1800"/>
            </a:pPr>
            <a:r>
              <a:rPr lang="en-US" sz="1275" dirty="0">
                <a:latin typeface="Calibri"/>
                <a:ea typeface="Calibri"/>
                <a:cs typeface="Calibri"/>
                <a:sym typeface="Calibri"/>
              </a:rPr>
              <a:t>Active citizenship is quite simply </a:t>
            </a:r>
            <a:r>
              <a:rPr lang="en-US" sz="1275" b="1" dirty="0">
                <a:latin typeface="Calibri"/>
                <a:ea typeface="Calibri"/>
                <a:cs typeface="Calibri"/>
                <a:sym typeface="Calibri"/>
              </a:rPr>
              <a:t>doing anything to express values or to achieve something for the common good</a:t>
            </a:r>
            <a:r>
              <a:rPr lang="en-US" sz="1275" dirty="0">
                <a:latin typeface="Calibri"/>
                <a:ea typeface="Calibri"/>
                <a:cs typeface="Calibri"/>
                <a:sym typeface="Calibri"/>
              </a:rPr>
              <a:t>.</a:t>
            </a:r>
          </a:p>
        </p:txBody>
      </p:sp>
    </p:spTree>
    <p:extLst>
      <p:ext uri="{BB962C8B-B14F-4D97-AF65-F5344CB8AC3E}">
        <p14:creationId xmlns:p14="http://schemas.microsoft.com/office/powerpoint/2010/main" val="137706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1"/>
          <p:cNvSpPr/>
          <p:nvPr/>
        </p:nvSpPr>
        <p:spPr>
          <a:xfrm>
            <a:off x="2286" y="0"/>
            <a:ext cx="9141714" cy="5143500"/>
          </a:xfrm>
          <a:prstGeom prst="rect">
            <a:avLst/>
          </a:prstGeom>
          <a:solidFill>
            <a:schemeClr val="lt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242" name="Google Shape;242;p11"/>
          <p:cNvSpPr/>
          <p:nvPr/>
        </p:nvSpPr>
        <p:spPr>
          <a:xfrm>
            <a:off x="0" y="0"/>
            <a:ext cx="9144000" cy="5143500"/>
          </a:xfrm>
          <a:prstGeom prst="rect">
            <a:avLst/>
          </a:prstGeom>
          <a:solidFill>
            <a:schemeClr val="accent2"/>
          </a:solidFill>
          <a:ln>
            <a:noFill/>
          </a:ln>
        </p:spPr>
        <p:txBody>
          <a:bodyPr spcFirstLastPara="1" wrap="square" lIns="68569" tIns="34275" rIns="68569" bIns="34275" anchor="ctr" anchorCtr="0">
            <a:noAutofit/>
          </a:bodyPr>
          <a:lstStyle/>
          <a:p>
            <a:pPr algn="ctr">
              <a:buClr>
                <a:schemeClr val="lt1"/>
              </a:buClr>
              <a:buSzPts val="1800"/>
            </a:pPr>
            <a:endParaRPr sz="1350">
              <a:latin typeface="Calibri"/>
              <a:ea typeface="Calibri"/>
              <a:cs typeface="Calibri"/>
              <a:sym typeface="Calibri"/>
            </a:endParaRPr>
          </a:p>
        </p:txBody>
      </p:sp>
      <p:sp>
        <p:nvSpPr>
          <p:cNvPr id="243" name="Google Shape;243;p11"/>
          <p:cNvSpPr/>
          <p:nvPr/>
        </p:nvSpPr>
        <p:spPr>
          <a:xfrm>
            <a:off x="2077107" y="165147"/>
            <a:ext cx="7066893" cy="4978355"/>
          </a:xfrm>
          <a:custGeom>
            <a:avLst/>
            <a:gdLst/>
            <a:ahLst/>
            <a:cxnLst/>
            <a:rect l="l" t="t" r="r" b="b"/>
            <a:pathLst>
              <a:path w="8191500" h="5770597" extrusionOk="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lt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244" name="Google Shape;244;p11"/>
          <p:cNvSpPr/>
          <p:nvPr/>
        </p:nvSpPr>
        <p:spPr>
          <a:xfrm>
            <a:off x="1657350" y="1574773"/>
            <a:ext cx="1456681" cy="1417163"/>
          </a:xfrm>
          <a:prstGeom prst="ellipse">
            <a:avLst/>
          </a:prstGeom>
          <a:solidFill>
            <a:schemeClr val="accent4"/>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245" name="Google Shape;245;p11"/>
          <p:cNvSpPr/>
          <p:nvPr/>
        </p:nvSpPr>
        <p:spPr>
          <a:xfrm rot="-3079828">
            <a:off x="1209872" y="1119430"/>
            <a:ext cx="2240924" cy="2240924"/>
          </a:xfrm>
          <a:prstGeom prst="arc">
            <a:avLst>
              <a:gd name="adj1" fmla="val 14455503"/>
              <a:gd name="adj2" fmla="val 227775"/>
            </a:avLst>
          </a:prstGeom>
          <a:noFill/>
          <a:ln w="127000" cap="rnd" cmpd="sng">
            <a:solidFill>
              <a:schemeClr val="accent4"/>
            </a:solidFill>
            <a:prstDash val="dash"/>
            <a:miter lim="800000"/>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latin typeface="Calibri"/>
              <a:ea typeface="Calibri"/>
              <a:cs typeface="Calibri"/>
              <a:sym typeface="Calibri"/>
            </a:endParaRPr>
          </a:p>
        </p:txBody>
      </p:sp>
      <p:sp>
        <p:nvSpPr>
          <p:cNvPr id="246" name="Google Shape;246;p11"/>
          <p:cNvSpPr txBox="1">
            <a:spLocks noGrp="1"/>
          </p:cNvSpPr>
          <p:nvPr>
            <p:ph type="title" idx="4294967295"/>
          </p:nvPr>
        </p:nvSpPr>
        <p:spPr>
          <a:xfrm>
            <a:off x="3028951" y="1454369"/>
            <a:ext cx="5733470" cy="2063315"/>
          </a:xfrm>
          <a:prstGeom prst="rect">
            <a:avLst/>
          </a:prstGeom>
          <a:noFill/>
          <a:ln>
            <a:noFill/>
          </a:ln>
        </p:spPr>
        <p:txBody>
          <a:bodyPr spcFirstLastPara="1" wrap="square" lIns="68569" tIns="34275" rIns="68569" bIns="34275" anchor="b" anchorCtr="0">
            <a:normAutofit/>
          </a:bodyPr>
          <a:lstStyle/>
          <a:p>
            <a:pPr algn="ctr">
              <a:lnSpc>
                <a:spcPct val="90000"/>
              </a:lnSpc>
              <a:buSzPts val="6000"/>
            </a:pPr>
            <a:r>
              <a:rPr lang="en-US" sz="4500" b="1">
                <a:latin typeface="Calibri"/>
                <a:ea typeface="Calibri"/>
                <a:cs typeface="Calibri"/>
                <a:sym typeface="Calibri"/>
              </a:rPr>
              <a:t>Are you a Global Citizen already? </a:t>
            </a:r>
            <a:endParaRPr/>
          </a:p>
        </p:txBody>
      </p:sp>
    </p:spTree>
    <p:extLst>
      <p:ext uri="{BB962C8B-B14F-4D97-AF65-F5344CB8AC3E}">
        <p14:creationId xmlns:p14="http://schemas.microsoft.com/office/powerpoint/2010/main" val="83232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4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2"/>
          <p:cNvSpPr/>
          <p:nvPr/>
        </p:nvSpPr>
        <p:spPr>
          <a:xfrm>
            <a:off x="2286" y="0"/>
            <a:ext cx="9141714" cy="5143500"/>
          </a:xfrm>
          <a:prstGeom prst="rect">
            <a:avLst/>
          </a:prstGeom>
          <a:solidFill>
            <a:schemeClr val="lt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252" name="Google Shape;252;p12"/>
          <p:cNvSpPr/>
          <p:nvPr/>
        </p:nvSpPr>
        <p:spPr>
          <a:xfrm>
            <a:off x="1" y="0"/>
            <a:ext cx="3125453" cy="51435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253" name="Google Shape;253;p12"/>
          <p:cNvSpPr txBox="1">
            <a:spLocks noGrp="1"/>
          </p:cNvSpPr>
          <p:nvPr>
            <p:ph type="title"/>
          </p:nvPr>
        </p:nvSpPr>
        <p:spPr>
          <a:xfrm>
            <a:off x="515126" y="865180"/>
            <a:ext cx="2400300" cy="3345872"/>
          </a:xfrm>
          <a:prstGeom prst="rect">
            <a:avLst/>
          </a:prstGeom>
          <a:noFill/>
          <a:ln>
            <a:noFill/>
          </a:ln>
        </p:spPr>
        <p:txBody>
          <a:bodyPr spcFirstLastPara="1" wrap="square" lIns="68569" tIns="34275" rIns="68569" bIns="34275" anchor="ctr" anchorCtr="0">
            <a:normAutofit/>
          </a:bodyPr>
          <a:lstStyle/>
          <a:p>
            <a:pPr algn="ctr">
              <a:buClr>
                <a:srgbClr val="FFFFFF"/>
              </a:buClr>
              <a:buSzPts val="4400"/>
            </a:pPr>
            <a:r>
              <a:rPr lang="en-US" b="1">
                <a:solidFill>
                  <a:srgbClr val="FFFFFF"/>
                </a:solidFill>
              </a:rPr>
              <a:t>What does it mean to be a Global Citizen? </a:t>
            </a:r>
            <a:endParaRPr/>
          </a:p>
        </p:txBody>
      </p:sp>
      <p:sp>
        <p:nvSpPr>
          <p:cNvPr id="254" name="Google Shape;254;p12"/>
          <p:cNvSpPr/>
          <p:nvPr/>
        </p:nvSpPr>
        <p:spPr>
          <a:xfrm rot="10800000" flipH="1">
            <a:off x="5662802" y="1841610"/>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latin typeface="Calibri"/>
              <a:ea typeface="Calibri"/>
              <a:cs typeface="Calibri"/>
              <a:sym typeface="Calibri"/>
            </a:endParaRPr>
          </a:p>
        </p:txBody>
      </p:sp>
      <p:sp>
        <p:nvSpPr>
          <p:cNvPr id="255" name="Google Shape;255;p12"/>
          <p:cNvSpPr txBox="1">
            <a:spLocks noGrp="1"/>
          </p:cNvSpPr>
          <p:nvPr>
            <p:ph type="body" idx="1"/>
          </p:nvPr>
        </p:nvSpPr>
        <p:spPr>
          <a:xfrm>
            <a:off x="3335482" y="443509"/>
            <a:ext cx="5179868" cy="4189214"/>
          </a:xfrm>
          <a:prstGeom prst="rect">
            <a:avLst/>
          </a:prstGeom>
          <a:noFill/>
          <a:ln>
            <a:noFill/>
          </a:ln>
        </p:spPr>
        <p:txBody>
          <a:bodyPr spcFirstLastPara="1" wrap="square" lIns="68569" tIns="34275" rIns="68569" bIns="34275" anchor="ctr" anchorCtr="0">
            <a:normAutofit/>
          </a:bodyPr>
          <a:lstStyle/>
          <a:p>
            <a:pPr marL="0" indent="0">
              <a:lnSpc>
                <a:spcPct val="90000"/>
              </a:lnSpc>
              <a:spcBef>
                <a:spcPts val="0"/>
              </a:spcBef>
              <a:buSzPts val="2600"/>
              <a:buNone/>
            </a:pPr>
            <a:r>
              <a:rPr lang="en-US" sz="1950" b="1"/>
              <a:t>A Global Citizen is someone who:</a:t>
            </a:r>
            <a:endParaRPr sz="1950"/>
          </a:p>
          <a:p>
            <a:pPr marL="171450" indent="-171450">
              <a:lnSpc>
                <a:spcPct val="90000"/>
              </a:lnSpc>
              <a:spcBef>
                <a:spcPts val="750"/>
              </a:spcBef>
              <a:buSzPts val="2600"/>
            </a:pPr>
            <a:r>
              <a:rPr lang="en-US" sz="1950"/>
              <a:t>is aware of the wider world and has a sense of their own role as a world citizen</a:t>
            </a:r>
            <a:endParaRPr/>
          </a:p>
          <a:p>
            <a:pPr marL="171450" indent="-171450">
              <a:lnSpc>
                <a:spcPct val="90000"/>
              </a:lnSpc>
              <a:spcBef>
                <a:spcPts val="750"/>
              </a:spcBef>
              <a:buSzPts val="2600"/>
            </a:pPr>
            <a:r>
              <a:rPr lang="en-US" sz="1950"/>
              <a:t>respects and values diversity</a:t>
            </a:r>
            <a:endParaRPr/>
          </a:p>
          <a:p>
            <a:pPr marL="171450" indent="-171450">
              <a:lnSpc>
                <a:spcPct val="90000"/>
              </a:lnSpc>
              <a:spcBef>
                <a:spcPts val="750"/>
              </a:spcBef>
              <a:buSzPts val="2600"/>
            </a:pPr>
            <a:r>
              <a:rPr lang="en-US" sz="1950"/>
              <a:t>has an understanding of how the world works</a:t>
            </a:r>
            <a:endParaRPr/>
          </a:p>
          <a:p>
            <a:pPr marL="171450" indent="-171450">
              <a:lnSpc>
                <a:spcPct val="90000"/>
              </a:lnSpc>
              <a:spcBef>
                <a:spcPts val="750"/>
              </a:spcBef>
              <a:buSzPts val="2600"/>
            </a:pPr>
            <a:r>
              <a:rPr lang="en-US" sz="1950"/>
              <a:t>is outraged by social injustice</a:t>
            </a:r>
            <a:endParaRPr/>
          </a:p>
          <a:p>
            <a:pPr marL="171450" indent="-171450">
              <a:lnSpc>
                <a:spcPct val="90000"/>
              </a:lnSpc>
              <a:spcBef>
                <a:spcPts val="750"/>
              </a:spcBef>
              <a:buSzPts val="2600"/>
            </a:pPr>
            <a:r>
              <a:rPr lang="en-US" sz="1950"/>
              <a:t>participates in the community at a range of levels, from the local to the global</a:t>
            </a:r>
            <a:endParaRPr/>
          </a:p>
          <a:p>
            <a:pPr marL="171450" indent="-171450">
              <a:lnSpc>
                <a:spcPct val="90000"/>
              </a:lnSpc>
              <a:spcBef>
                <a:spcPts val="750"/>
              </a:spcBef>
              <a:buSzPts val="2600"/>
            </a:pPr>
            <a:r>
              <a:rPr lang="en-US" sz="1950"/>
              <a:t>is willing to act to make the world a more equitable and sustainable place</a:t>
            </a:r>
            <a:endParaRPr/>
          </a:p>
          <a:p>
            <a:pPr marL="171450" indent="-171450">
              <a:lnSpc>
                <a:spcPct val="90000"/>
              </a:lnSpc>
              <a:spcBef>
                <a:spcPts val="750"/>
              </a:spcBef>
              <a:buSzPts val="2600"/>
            </a:pPr>
            <a:r>
              <a:rPr lang="en-US" sz="1950"/>
              <a:t>takes responsibility for their actions.</a:t>
            </a:r>
            <a:endParaRPr/>
          </a:p>
          <a:p>
            <a:pPr marL="0" indent="0">
              <a:lnSpc>
                <a:spcPct val="90000"/>
              </a:lnSpc>
              <a:spcBef>
                <a:spcPts val="750"/>
              </a:spcBef>
              <a:buSzPts val="2600"/>
              <a:buNone/>
            </a:pPr>
            <a:endParaRPr sz="1950"/>
          </a:p>
        </p:txBody>
      </p:sp>
    </p:spTree>
    <p:extLst>
      <p:ext uri="{BB962C8B-B14F-4D97-AF65-F5344CB8AC3E}">
        <p14:creationId xmlns:p14="http://schemas.microsoft.com/office/powerpoint/2010/main" val="1936746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311700" y="315925"/>
            <a:ext cx="40113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Power + Participation</a:t>
            </a:r>
            <a:endParaRPr/>
          </a:p>
        </p:txBody>
      </p:sp>
      <p:sp>
        <p:nvSpPr>
          <p:cNvPr id="216" name="Google Shape;216;p36"/>
          <p:cNvSpPr txBox="1">
            <a:spLocks noGrp="1"/>
          </p:cNvSpPr>
          <p:nvPr>
            <p:ph type="body" idx="1"/>
          </p:nvPr>
        </p:nvSpPr>
        <p:spPr>
          <a:xfrm>
            <a:off x="311700" y="1194175"/>
            <a:ext cx="31641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Who has the right to vote?</a:t>
            </a:r>
            <a:endParaRPr/>
          </a:p>
          <a:p>
            <a:pPr marL="0" lvl="0" indent="0" algn="l" rtl="0">
              <a:spcBef>
                <a:spcPts val="1200"/>
              </a:spcBef>
              <a:spcAft>
                <a:spcPts val="0"/>
              </a:spcAft>
              <a:buClr>
                <a:schemeClr val="dk1"/>
              </a:buClr>
              <a:buSzPts val="1100"/>
              <a:buFont typeface="Arial"/>
              <a:buNone/>
            </a:pPr>
            <a:r>
              <a:rPr lang="en"/>
              <a:t>EU Citizens</a:t>
            </a:r>
            <a:endParaRPr/>
          </a:p>
          <a:p>
            <a:pPr marL="0" lvl="0" indent="0" algn="l" rtl="0">
              <a:spcBef>
                <a:spcPts val="1200"/>
              </a:spcBef>
              <a:spcAft>
                <a:spcPts val="0"/>
              </a:spcAft>
              <a:buClr>
                <a:schemeClr val="dk1"/>
              </a:buClr>
              <a:buSzPts val="1100"/>
              <a:buFont typeface="Arial"/>
              <a:buNone/>
            </a:pPr>
            <a:r>
              <a:rPr lang="en"/>
              <a:t>Irish Citizens</a:t>
            </a:r>
            <a:endParaRPr/>
          </a:p>
          <a:p>
            <a:pPr marL="0" lvl="0" indent="0" algn="l" rtl="0">
              <a:spcBef>
                <a:spcPts val="1200"/>
              </a:spcBef>
              <a:spcAft>
                <a:spcPts val="0"/>
              </a:spcAft>
              <a:buClr>
                <a:schemeClr val="dk1"/>
              </a:buClr>
              <a:buSzPts val="1100"/>
              <a:buFont typeface="Arial"/>
              <a:buNone/>
            </a:pPr>
            <a:r>
              <a:rPr lang="en"/>
              <a:t>Residents</a:t>
            </a:r>
            <a:endParaRPr/>
          </a:p>
          <a:p>
            <a:pPr marL="0" lvl="0" indent="0" algn="l" rtl="0">
              <a:spcBef>
                <a:spcPts val="1200"/>
              </a:spcBef>
              <a:spcAft>
                <a:spcPts val="0"/>
              </a:spcAft>
              <a:buClr>
                <a:schemeClr val="dk1"/>
              </a:buClr>
              <a:buSzPts val="1100"/>
              <a:buFont typeface="Arial"/>
              <a:buNone/>
            </a:pPr>
            <a:r>
              <a:rPr lang="en"/>
              <a:t>Asylum Seekers</a:t>
            </a:r>
            <a:endParaRPr/>
          </a:p>
          <a:p>
            <a:pPr marL="0" lvl="0" indent="0" algn="l" rtl="0">
              <a:spcBef>
                <a:spcPts val="1200"/>
              </a:spcBef>
              <a:spcAft>
                <a:spcPts val="1200"/>
              </a:spcAft>
              <a:buClr>
                <a:schemeClr val="dk1"/>
              </a:buClr>
              <a:buSzPts val="1100"/>
              <a:buFont typeface="Arial"/>
              <a:buNone/>
            </a:pPr>
            <a:r>
              <a:rPr lang="en"/>
              <a:t>People in the Prison Service</a:t>
            </a:r>
            <a:endParaRPr/>
          </a:p>
        </p:txBody>
      </p:sp>
      <p:pic>
        <p:nvPicPr>
          <p:cNvPr id="217" name="Google Shape;217;p36"/>
          <p:cNvPicPr preferRelativeResize="0"/>
          <p:nvPr/>
        </p:nvPicPr>
        <p:blipFill>
          <a:blip r:embed="rId3">
            <a:alphaModFix/>
          </a:blip>
          <a:stretch>
            <a:fillRect/>
          </a:stretch>
        </p:blipFill>
        <p:spPr>
          <a:xfrm>
            <a:off x="4416150" y="79625"/>
            <a:ext cx="4525475" cy="4984249"/>
          </a:xfrm>
          <a:prstGeom prst="rect">
            <a:avLst/>
          </a:prstGeom>
          <a:noFill/>
          <a:ln>
            <a:noFill/>
          </a:ln>
        </p:spPr>
      </p:pic>
      <p:pic>
        <p:nvPicPr>
          <p:cNvPr id="218" name="Google Shape;218;p36"/>
          <p:cNvPicPr preferRelativeResize="0"/>
          <p:nvPr/>
        </p:nvPicPr>
        <p:blipFill rotWithShape="1">
          <a:blip r:embed="rId4">
            <a:alphaModFix/>
          </a:blip>
          <a:srcRect b="38616"/>
          <a:stretch/>
        </p:blipFill>
        <p:spPr>
          <a:xfrm>
            <a:off x="0" y="4285450"/>
            <a:ext cx="1978048" cy="778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7"/>
          <p:cNvSpPr txBox="1">
            <a:spLocks noGrp="1"/>
          </p:cNvSpPr>
          <p:nvPr>
            <p:ph type="body" idx="1"/>
          </p:nvPr>
        </p:nvSpPr>
        <p:spPr>
          <a:xfrm>
            <a:off x="372575" y="1147225"/>
            <a:ext cx="8520600" cy="34296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p>
          <a:p>
            <a:pPr marL="457200" lvl="0" indent="0" algn="l" rtl="0">
              <a:spcBef>
                <a:spcPts val="1200"/>
              </a:spcBef>
              <a:spcAft>
                <a:spcPts val="1200"/>
              </a:spcAft>
              <a:buClr>
                <a:schemeClr val="dk1"/>
              </a:buClr>
              <a:buSzPts val="1100"/>
              <a:buFont typeface="Arial"/>
              <a:buNone/>
            </a:pPr>
            <a:endParaRPr/>
          </a:p>
        </p:txBody>
      </p:sp>
      <p:sp>
        <p:nvSpPr>
          <p:cNvPr id="224" name="Google Shape;224;p37"/>
          <p:cNvSpPr txBox="1">
            <a:spLocks noGrp="1"/>
          </p:cNvSpPr>
          <p:nvPr>
            <p:ph type="title"/>
          </p:nvPr>
        </p:nvSpPr>
        <p:spPr>
          <a:xfrm>
            <a:off x="245850" y="31047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Active Citizenship</a:t>
            </a:r>
            <a:endParaRPr/>
          </a:p>
        </p:txBody>
      </p:sp>
      <p:sp>
        <p:nvSpPr>
          <p:cNvPr id="225" name="Google Shape;225;p37"/>
          <p:cNvSpPr/>
          <p:nvPr/>
        </p:nvSpPr>
        <p:spPr>
          <a:xfrm>
            <a:off x="372575" y="1147225"/>
            <a:ext cx="1811100" cy="1003800"/>
          </a:xfrm>
          <a:prstGeom prst="flowChartDelay">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15000"/>
              </a:lnSpc>
              <a:spcBef>
                <a:spcPts val="0"/>
              </a:spcBef>
              <a:spcAft>
                <a:spcPts val="1200"/>
              </a:spcAft>
              <a:buClr>
                <a:schemeClr val="dk1"/>
              </a:buClr>
              <a:buSzPts val="1100"/>
              <a:buFont typeface="Arial"/>
              <a:buNone/>
            </a:pPr>
            <a:r>
              <a:rPr lang="en" sz="1500">
                <a:solidFill>
                  <a:schemeClr val="dk1"/>
                </a:solidFill>
                <a:latin typeface="Open Sans"/>
                <a:ea typeface="Open Sans"/>
                <a:cs typeface="Open Sans"/>
                <a:sym typeface="Open Sans"/>
              </a:rPr>
              <a:t>Representation</a:t>
            </a:r>
            <a:endParaRPr sz="1100">
              <a:latin typeface="Open Sans"/>
              <a:ea typeface="Open Sans"/>
              <a:cs typeface="Open Sans"/>
              <a:sym typeface="Open Sans"/>
            </a:endParaRPr>
          </a:p>
        </p:txBody>
      </p:sp>
      <p:sp>
        <p:nvSpPr>
          <p:cNvPr id="226" name="Google Shape;226;p37"/>
          <p:cNvSpPr txBox="1"/>
          <p:nvPr/>
        </p:nvSpPr>
        <p:spPr>
          <a:xfrm>
            <a:off x="2571225" y="1141775"/>
            <a:ext cx="1428300" cy="25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800">
                <a:solidFill>
                  <a:schemeClr val="dk1"/>
                </a:solidFill>
                <a:latin typeface="Open Sans"/>
                <a:ea typeface="Open Sans"/>
                <a:cs typeface="Open Sans"/>
                <a:sym typeface="Open Sans"/>
              </a:rPr>
              <a:t>inclusive</a:t>
            </a:r>
            <a:endParaRPr sz="1800">
              <a:solidFill>
                <a:schemeClr val="dk1"/>
              </a:solidFill>
              <a:latin typeface="Open Sans"/>
              <a:ea typeface="Open Sans"/>
              <a:cs typeface="Open Sans"/>
              <a:sym typeface="Open Sans"/>
            </a:endParaRPr>
          </a:p>
        </p:txBody>
      </p:sp>
      <p:sp>
        <p:nvSpPr>
          <p:cNvPr id="227" name="Google Shape;227;p37"/>
          <p:cNvSpPr txBox="1"/>
          <p:nvPr/>
        </p:nvSpPr>
        <p:spPr>
          <a:xfrm>
            <a:off x="2416000" y="1680113"/>
            <a:ext cx="2872200" cy="25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800">
                <a:solidFill>
                  <a:schemeClr val="dk1"/>
                </a:solidFill>
                <a:latin typeface="Open Sans"/>
                <a:ea typeface="Open Sans"/>
                <a:cs typeface="Open Sans"/>
                <a:sym typeface="Open Sans"/>
              </a:rPr>
              <a:t>democratic</a:t>
            </a:r>
            <a:endParaRPr sz="1800">
              <a:solidFill>
                <a:schemeClr val="dk1"/>
              </a:solidFill>
              <a:latin typeface="Open Sans"/>
              <a:ea typeface="Open Sans"/>
              <a:cs typeface="Open Sans"/>
              <a:sym typeface="Open Sans"/>
            </a:endParaRPr>
          </a:p>
        </p:txBody>
      </p:sp>
      <p:sp>
        <p:nvSpPr>
          <p:cNvPr id="228" name="Google Shape;228;p37"/>
          <p:cNvSpPr txBox="1"/>
          <p:nvPr/>
        </p:nvSpPr>
        <p:spPr>
          <a:xfrm>
            <a:off x="4615700" y="1152338"/>
            <a:ext cx="2872200" cy="25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800">
                <a:solidFill>
                  <a:schemeClr val="dk1"/>
                </a:solidFill>
                <a:latin typeface="Open Sans"/>
                <a:ea typeface="Open Sans"/>
                <a:cs typeface="Open Sans"/>
                <a:sym typeface="Open Sans"/>
              </a:rPr>
              <a:t>diversity of perspectives</a:t>
            </a:r>
            <a:endParaRPr sz="1800">
              <a:solidFill>
                <a:schemeClr val="dk1"/>
              </a:solidFill>
              <a:latin typeface="Open Sans"/>
              <a:ea typeface="Open Sans"/>
              <a:cs typeface="Open Sans"/>
              <a:sym typeface="Open Sans"/>
            </a:endParaRPr>
          </a:p>
        </p:txBody>
      </p:sp>
      <p:sp>
        <p:nvSpPr>
          <p:cNvPr id="229" name="Google Shape;229;p37"/>
          <p:cNvSpPr txBox="1"/>
          <p:nvPr/>
        </p:nvSpPr>
        <p:spPr>
          <a:xfrm>
            <a:off x="4726700" y="1713150"/>
            <a:ext cx="14283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Open Sans"/>
                <a:ea typeface="Open Sans"/>
                <a:cs typeface="Open Sans"/>
                <a:sym typeface="Open Sans"/>
              </a:rPr>
              <a:t>identities</a:t>
            </a:r>
            <a:endParaRPr/>
          </a:p>
        </p:txBody>
      </p:sp>
      <p:sp>
        <p:nvSpPr>
          <p:cNvPr id="230" name="Google Shape;230;p37"/>
          <p:cNvSpPr/>
          <p:nvPr/>
        </p:nvSpPr>
        <p:spPr>
          <a:xfrm>
            <a:off x="393350" y="2360063"/>
            <a:ext cx="1811100" cy="1003800"/>
          </a:xfrm>
          <a:prstGeom prst="flowChartDelay">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15000"/>
              </a:lnSpc>
              <a:spcBef>
                <a:spcPts val="0"/>
              </a:spcBef>
              <a:spcAft>
                <a:spcPts val="1200"/>
              </a:spcAft>
              <a:buNone/>
            </a:pPr>
            <a:r>
              <a:rPr lang="en" sz="1500">
                <a:solidFill>
                  <a:schemeClr val="dk1"/>
                </a:solidFill>
                <a:latin typeface="Open Sans"/>
                <a:ea typeface="Open Sans"/>
                <a:cs typeface="Open Sans"/>
                <a:sym typeface="Open Sans"/>
              </a:rPr>
              <a:t>Accountability</a:t>
            </a:r>
            <a:endParaRPr sz="800">
              <a:latin typeface="Open Sans"/>
              <a:ea typeface="Open Sans"/>
              <a:cs typeface="Open Sans"/>
              <a:sym typeface="Open Sans"/>
            </a:endParaRPr>
          </a:p>
        </p:txBody>
      </p:sp>
      <p:sp>
        <p:nvSpPr>
          <p:cNvPr id="231" name="Google Shape;231;p37"/>
          <p:cNvSpPr txBox="1"/>
          <p:nvPr/>
        </p:nvSpPr>
        <p:spPr>
          <a:xfrm>
            <a:off x="2320350" y="2477050"/>
            <a:ext cx="30000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Open Sans"/>
                <a:ea typeface="Open Sans"/>
                <a:cs typeface="Open Sans"/>
                <a:sym typeface="Open Sans"/>
              </a:rPr>
              <a:t>Duty of elected representatives</a:t>
            </a:r>
            <a:endParaRPr/>
          </a:p>
        </p:txBody>
      </p:sp>
      <p:sp>
        <p:nvSpPr>
          <p:cNvPr id="232" name="Google Shape;232;p37"/>
          <p:cNvSpPr txBox="1"/>
          <p:nvPr/>
        </p:nvSpPr>
        <p:spPr>
          <a:xfrm>
            <a:off x="5506900" y="2332025"/>
            <a:ext cx="3000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800">
                <a:solidFill>
                  <a:schemeClr val="dk1"/>
                </a:solidFill>
                <a:latin typeface="Open Sans"/>
                <a:ea typeface="Open Sans"/>
                <a:cs typeface="Open Sans"/>
                <a:sym typeface="Open Sans"/>
              </a:rPr>
              <a:t>enacting legislation</a:t>
            </a:r>
            <a:endParaRPr/>
          </a:p>
        </p:txBody>
      </p:sp>
      <p:sp>
        <p:nvSpPr>
          <p:cNvPr id="233" name="Google Shape;233;p37"/>
          <p:cNvSpPr txBox="1"/>
          <p:nvPr/>
        </p:nvSpPr>
        <p:spPr>
          <a:xfrm>
            <a:off x="4294950" y="2544900"/>
            <a:ext cx="10254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Open Sans"/>
                <a:ea typeface="Open Sans"/>
                <a:cs typeface="Open Sans"/>
                <a:sym typeface="Open Sans"/>
              </a:rPr>
              <a:t>pledges</a:t>
            </a:r>
            <a:endParaRPr/>
          </a:p>
        </p:txBody>
      </p:sp>
      <p:sp>
        <p:nvSpPr>
          <p:cNvPr id="234" name="Google Shape;234;p37"/>
          <p:cNvSpPr txBox="1"/>
          <p:nvPr/>
        </p:nvSpPr>
        <p:spPr>
          <a:xfrm>
            <a:off x="5506900" y="2793713"/>
            <a:ext cx="3000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Open Sans"/>
                <a:ea typeface="Open Sans"/>
                <a:cs typeface="Open Sans"/>
                <a:sym typeface="Open Sans"/>
              </a:rPr>
              <a:t>delivery of services</a:t>
            </a:r>
            <a:endParaRPr/>
          </a:p>
        </p:txBody>
      </p:sp>
      <p:sp>
        <p:nvSpPr>
          <p:cNvPr id="235" name="Google Shape;235;p37"/>
          <p:cNvSpPr/>
          <p:nvPr/>
        </p:nvSpPr>
        <p:spPr>
          <a:xfrm>
            <a:off x="393350" y="3572900"/>
            <a:ext cx="1811100" cy="1003800"/>
          </a:xfrm>
          <a:prstGeom prst="flowChartDelay">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15000"/>
              </a:lnSpc>
              <a:spcBef>
                <a:spcPts val="0"/>
              </a:spcBef>
              <a:spcAft>
                <a:spcPts val="1200"/>
              </a:spcAft>
              <a:buNone/>
            </a:pPr>
            <a:r>
              <a:rPr lang="en" sz="1500">
                <a:solidFill>
                  <a:schemeClr val="dk1"/>
                </a:solidFill>
                <a:latin typeface="Open Sans"/>
                <a:ea typeface="Open Sans"/>
                <a:cs typeface="Open Sans"/>
                <a:sym typeface="Open Sans"/>
              </a:rPr>
              <a:t>Participation</a:t>
            </a:r>
            <a:endParaRPr sz="1200">
              <a:latin typeface="Open Sans"/>
              <a:ea typeface="Open Sans"/>
              <a:cs typeface="Open Sans"/>
              <a:sym typeface="Open Sans"/>
            </a:endParaRPr>
          </a:p>
        </p:txBody>
      </p:sp>
      <p:sp>
        <p:nvSpPr>
          <p:cNvPr id="236" name="Google Shape;236;p37"/>
          <p:cNvSpPr txBox="1"/>
          <p:nvPr/>
        </p:nvSpPr>
        <p:spPr>
          <a:xfrm>
            <a:off x="2416000" y="3631288"/>
            <a:ext cx="3601500" cy="3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Your vote is your voice</a:t>
            </a:r>
            <a:endParaRPr sz="1800">
              <a:solidFill>
                <a:schemeClr val="dk1"/>
              </a:solidFill>
              <a:latin typeface="Open Sans"/>
              <a:ea typeface="Open Sans"/>
              <a:cs typeface="Open Sans"/>
              <a:sym typeface="Open Sans"/>
            </a:endParaRPr>
          </a:p>
          <a:p>
            <a:pPr marL="0" lvl="0" indent="0" algn="l" rtl="0">
              <a:spcBef>
                <a:spcPts val="1200"/>
              </a:spcBef>
              <a:spcAft>
                <a:spcPts val="0"/>
              </a:spcAft>
              <a:buNone/>
            </a:pPr>
            <a:r>
              <a:rPr lang="en" sz="1800">
                <a:solidFill>
                  <a:schemeClr val="dk1"/>
                </a:solidFill>
                <a:latin typeface="Open Sans"/>
                <a:ea typeface="Open Sans"/>
                <a:cs typeface="Open Sans"/>
                <a:sym typeface="Open Sans"/>
              </a:rPr>
              <a:t>Social impact</a:t>
            </a:r>
            <a:endParaRPr sz="1800">
              <a:solidFill>
                <a:schemeClr val="dk1"/>
              </a:solidFill>
              <a:latin typeface="Open Sans"/>
              <a:ea typeface="Open Sans"/>
              <a:cs typeface="Open Sans"/>
              <a:sym typeface="Open Sans"/>
            </a:endParaRPr>
          </a:p>
        </p:txBody>
      </p:sp>
      <p:sp>
        <p:nvSpPr>
          <p:cNvPr id="237" name="Google Shape;237;p37"/>
          <p:cNvSpPr txBox="1"/>
          <p:nvPr/>
        </p:nvSpPr>
        <p:spPr>
          <a:xfrm>
            <a:off x="5992725" y="3651975"/>
            <a:ext cx="30000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Representing community and individual views</a:t>
            </a:r>
            <a:endParaRPr sz="1800">
              <a:solidFill>
                <a:schemeClr val="dk1"/>
              </a:solidFill>
              <a:latin typeface="Open Sans"/>
              <a:ea typeface="Open Sans"/>
              <a:cs typeface="Open Sans"/>
              <a:sym typeface="Open Sans"/>
            </a:endParaRPr>
          </a:p>
        </p:txBody>
      </p:sp>
      <p:sp>
        <p:nvSpPr>
          <p:cNvPr id="238" name="Google Shape;238;p37"/>
          <p:cNvSpPr txBox="1"/>
          <p:nvPr/>
        </p:nvSpPr>
        <p:spPr>
          <a:xfrm>
            <a:off x="5678950" y="4556000"/>
            <a:ext cx="22353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Shaping services</a:t>
            </a:r>
            <a:endParaRPr sz="1800">
              <a:solidFill>
                <a:schemeClr val="dk1"/>
              </a:solidFill>
              <a:latin typeface="Open Sans"/>
              <a:ea typeface="Open Sans"/>
              <a:cs typeface="Open Sans"/>
              <a:sym typeface="Open Sans"/>
            </a:endParaRPr>
          </a:p>
        </p:txBody>
      </p:sp>
      <p:sp>
        <p:nvSpPr>
          <p:cNvPr id="239" name="Google Shape;239;p37"/>
          <p:cNvSpPr txBox="1"/>
          <p:nvPr/>
        </p:nvSpPr>
        <p:spPr>
          <a:xfrm>
            <a:off x="3752100" y="4556000"/>
            <a:ext cx="1639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Partnerships</a:t>
            </a:r>
            <a:endParaRPr sz="1800">
              <a:solidFill>
                <a:schemeClr val="dk1"/>
              </a:solidFill>
              <a:latin typeface="Open Sans"/>
              <a:ea typeface="Open Sans"/>
              <a:cs typeface="Open Sans"/>
              <a:sym typeface="Open Sans"/>
            </a:endParaRPr>
          </a:p>
        </p:txBody>
      </p:sp>
      <p:sp>
        <p:nvSpPr>
          <p:cNvPr id="240" name="Google Shape;240;p37"/>
          <p:cNvSpPr txBox="1"/>
          <p:nvPr/>
        </p:nvSpPr>
        <p:spPr>
          <a:xfrm>
            <a:off x="4395650" y="4098225"/>
            <a:ext cx="20904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Civic rights</a:t>
            </a:r>
            <a:endParaRPr sz="1800">
              <a:solidFill>
                <a:schemeClr val="dk1"/>
              </a:solidFill>
              <a:latin typeface="Open Sans"/>
              <a:ea typeface="Open Sans"/>
              <a:cs typeface="Open Sans"/>
              <a:sym typeface="Open Sans"/>
            </a:endParaRPr>
          </a:p>
        </p:txBody>
      </p:sp>
      <p:pic>
        <p:nvPicPr>
          <p:cNvPr id="241" name="Google Shape;241;p37"/>
          <p:cNvPicPr preferRelativeResize="0"/>
          <p:nvPr/>
        </p:nvPicPr>
        <p:blipFill rotWithShape="1">
          <a:blip r:embed="rId3">
            <a:alphaModFix/>
          </a:blip>
          <a:srcRect b="38616"/>
          <a:stretch/>
        </p:blipFill>
        <p:spPr>
          <a:xfrm>
            <a:off x="6870500" y="215100"/>
            <a:ext cx="1978048" cy="7784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Register to vote</a:t>
            </a:r>
            <a:endParaRPr/>
          </a:p>
        </p:txBody>
      </p:sp>
      <p:sp>
        <p:nvSpPr>
          <p:cNvPr id="247" name="Google Shape;247;p38"/>
          <p:cNvSpPr txBox="1">
            <a:spLocks noGrp="1"/>
          </p:cNvSpPr>
          <p:nvPr>
            <p:ph type="body" idx="1"/>
          </p:nvPr>
        </p:nvSpPr>
        <p:spPr>
          <a:xfrm>
            <a:off x="311700" y="1313425"/>
            <a:ext cx="4707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highlight>
                  <a:srgbClr val="FFFFFF"/>
                </a:highlight>
              </a:rPr>
              <a:t>The deadline to register and update your details for the 7th June 2024 Local &amp; European Elections for standard voting is 20 May 2024, and the deadline to register for a postal vote was 11 May 2024.</a:t>
            </a:r>
            <a:endParaRPr/>
          </a:p>
        </p:txBody>
      </p:sp>
      <p:pic>
        <p:nvPicPr>
          <p:cNvPr id="248" name="Google Shape;248;p38"/>
          <p:cNvPicPr preferRelativeResize="0"/>
          <p:nvPr/>
        </p:nvPicPr>
        <p:blipFill rotWithShape="1">
          <a:blip r:embed="rId3">
            <a:alphaModFix/>
          </a:blip>
          <a:srcRect t="1893"/>
          <a:stretch/>
        </p:blipFill>
        <p:spPr>
          <a:xfrm>
            <a:off x="4895850" y="0"/>
            <a:ext cx="4248150" cy="3756600"/>
          </a:xfrm>
          <a:prstGeom prst="rect">
            <a:avLst/>
          </a:prstGeom>
          <a:noFill/>
          <a:ln>
            <a:noFill/>
          </a:ln>
        </p:spPr>
      </p:pic>
      <p:pic>
        <p:nvPicPr>
          <p:cNvPr id="249" name="Google Shape;249;p38"/>
          <p:cNvPicPr preferRelativeResize="0"/>
          <p:nvPr/>
        </p:nvPicPr>
        <p:blipFill rotWithShape="1">
          <a:blip r:embed="rId4">
            <a:alphaModFix/>
          </a:blip>
          <a:srcRect b="38616"/>
          <a:stretch/>
        </p:blipFill>
        <p:spPr>
          <a:xfrm>
            <a:off x="7165950" y="4323675"/>
            <a:ext cx="1978048" cy="778424"/>
          </a:xfrm>
          <a:prstGeom prst="rect">
            <a:avLst/>
          </a:prstGeom>
          <a:noFill/>
          <a:ln>
            <a:noFill/>
          </a:ln>
        </p:spPr>
      </p:pic>
      <p:pic>
        <p:nvPicPr>
          <p:cNvPr id="250" name="Google Shape;250;p38"/>
          <p:cNvPicPr preferRelativeResize="0"/>
          <p:nvPr/>
        </p:nvPicPr>
        <p:blipFill>
          <a:blip r:embed="rId5">
            <a:alphaModFix/>
          </a:blip>
          <a:stretch>
            <a:fillRect/>
          </a:stretch>
        </p:blipFill>
        <p:spPr>
          <a:xfrm>
            <a:off x="480975" y="3209925"/>
            <a:ext cx="1571348" cy="1571348"/>
          </a:xfrm>
          <a:prstGeom prst="rect">
            <a:avLst/>
          </a:prstGeom>
          <a:noFill/>
          <a:ln>
            <a:noFill/>
          </a:ln>
        </p:spPr>
      </p:pic>
      <p:pic>
        <p:nvPicPr>
          <p:cNvPr id="251" name="Google Shape;251;p38"/>
          <p:cNvPicPr preferRelativeResize="0"/>
          <p:nvPr/>
        </p:nvPicPr>
        <p:blipFill>
          <a:blip r:embed="rId6">
            <a:alphaModFix/>
          </a:blip>
          <a:stretch>
            <a:fillRect/>
          </a:stretch>
        </p:blipFill>
        <p:spPr>
          <a:xfrm>
            <a:off x="2414625" y="3209925"/>
            <a:ext cx="1571348" cy="15713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9"/>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The Sustainable Development Goals</a:t>
            </a:r>
            <a:endParaRPr/>
          </a:p>
        </p:txBody>
      </p:sp>
      <p:sp>
        <p:nvSpPr>
          <p:cNvPr id="257" name="Google Shape;257;p39"/>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58" name="Google Shape;258;p39"/>
          <p:cNvPicPr preferRelativeResize="0"/>
          <p:nvPr/>
        </p:nvPicPr>
        <p:blipFill rotWithShape="1">
          <a:blip r:embed="rId3">
            <a:alphaModFix/>
          </a:blip>
          <a:srcRect b="38616"/>
          <a:stretch/>
        </p:blipFill>
        <p:spPr>
          <a:xfrm>
            <a:off x="6870500" y="215100"/>
            <a:ext cx="1978048" cy="7784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title"/>
          </p:nvPr>
        </p:nvSpPr>
        <p:spPr>
          <a:xfrm>
            <a:off x="704069" y="215092"/>
            <a:ext cx="5725500" cy="8394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Clr>
                <a:schemeClr val="dk2"/>
              </a:buClr>
              <a:buSzPct val="90476"/>
              <a:buFont typeface="Impact"/>
              <a:buNone/>
            </a:pPr>
            <a:r>
              <a:rPr lang="en"/>
              <a:t>UNITED NATIONS SUSTAINABLE DEVELOPMENT GOALS</a:t>
            </a:r>
            <a:endParaRPr/>
          </a:p>
        </p:txBody>
      </p:sp>
      <p:pic>
        <p:nvPicPr>
          <p:cNvPr id="264" name="Google Shape;264;p40"/>
          <p:cNvPicPr preferRelativeResize="0">
            <a:picLocks noGrp="1"/>
          </p:cNvPicPr>
          <p:nvPr>
            <p:ph type="body" idx="1"/>
          </p:nvPr>
        </p:nvPicPr>
        <p:blipFill rotWithShape="1">
          <a:blip r:embed="rId3">
            <a:alphaModFix/>
          </a:blip>
          <a:srcRect/>
          <a:stretch/>
        </p:blipFill>
        <p:spPr>
          <a:xfrm>
            <a:off x="2373923" y="1328203"/>
            <a:ext cx="4860900" cy="2961600"/>
          </a:xfrm>
          <a:prstGeom prst="rect">
            <a:avLst/>
          </a:prstGeom>
          <a:noFill/>
          <a:ln>
            <a:noFill/>
          </a:ln>
        </p:spPr>
      </p:pic>
      <p:sp>
        <p:nvSpPr>
          <p:cNvPr id="265" name="Google Shape;265;p40"/>
          <p:cNvSpPr txBox="1"/>
          <p:nvPr/>
        </p:nvSpPr>
        <p:spPr>
          <a:xfrm>
            <a:off x="844550" y="1651000"/>
            <a:ext cx="1375800" cy="2439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latin typeface="Gill Sans"/>
                <a:ea typeface="Gill Sans"/>
                <a:cs typeface="Gill Sans"/>
                <a:sym typeface="Gill Sans"/>
              </a:rPr>
              <a:t>17 Goals</a:t>
            </a:r>
            <a:endParaRPr sz="11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latin typeface="Gill Sans"/>
                <a:ea typeface="Gill Sans"/>
                <a:cs typeface="Gill Sans"/>
                <a:sym typeface="Gill Sans"/>
              </a:rPr>
              <a:t>169 Targets</a:t>
            </a:r>
            <a:endParaRPr sz="11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latin typeface="Gill Sans"/>
                <a:ea typeface="Gill Sans"/>
                <a:cs typeface="Gill Sans"/>
                <a:sym typeface="Gill Sans"/>
              </a:rPr>
              <a:t>23</a:t>
            </a:r>
            <a:r>
              <a:rPr lang="en">
                <a:latin typeface="Gill Sans"/>
                <a:ea typeface="Gill Sans"/>
                <a:cs typeface="Gill Sans"/>
                <a:sym typeface="Gill Sans"/>
              </a:rPr>
              <a:t>5</a:t>
            </a:r>
            <a:r>
              <a:rPr lang="en" sz="1400" b="0" i="0" u="none" strike="noStrike" cap="none">
                <a:latin typeface="Gill Sans"/>
                <a:ea typeface="Gill Sans"/>
                <a:cs typeface="Gill Sans"/>
                <a:sym typeface="Gill Sans"/>
              </a:rPr>
              <a:t> Indicators</a:t>
            </a:r>
            <a:endParaRPr sz="11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latin typeface="Gill Sans"/>
                <a:ea typeface="Gill Sans"/>
                <a:cs typeface="Gill Sans"/>
                <a:sym typeface="Gill Sans"/>
              </a:rPr>
              <a:t>193 United Nations Countries</a:t>
            </a:r>
            <a:endParaRPr sz="11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latin typeface="Gill Sans"/>
                <a:ea typeface="Gill Sans"/>
                <a:cs typeface="Gill Sans"/>
                <a:sym typeface="Gill Sans"/>
              </a:rPr>
              <a:t>8 million entities</a:t>
            </a:r>
            <a:endParaRPr sz="1400" b="0" i="0" u="none" strike="noStrike" cap="none">
              <a:latin typeface="Gill Sans"/>
              <a:ea typeface="Gill Sans"/>
              <a:cs typeface="Gill Sans"/>
              <a:sym typeface="Gill Sans"/>
            </a:endParaRPr>
          </a:p>
        </p:txBody>
      </p:sp>
      <p:pic>
        <p:nvPicPr>
          <p:cNvPr id="266" name="Google Shape;266;p40"/>
          <p:cNvPicPr preferRelativeResize="0"/>
          <p:nvPr/>
        </p:nvPicPr>
        <p:blipFill rotWithShape="1">
          <a:blip r:embed="rId4">
            <a:alphaModFix/>
          </a:blip>
          <a:srcRect b="38616"/>
          <a:stretch/>
        </p:blipFill>
        <p:spPr>
          <a:xfrm>
            <a:off x="6870500" y="215100"/>
            <a:ext cx="1978048" cy="7784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6"/>
          <p:cNvSpPr txBox="1">
            <a:spLocks noGrp="1"/>
          </p:cNvSpPr>
          <p:nvPr>
            <p:ph type="title"/>
          </p:nvPr>
        </p:nvSpPr>
        <p:spPr>
          <a:xfrm>
            <a:off x="938758" y="193687"/>
            <a:ext cx="7633742" cy="1119099"/>
          </a:xfrm>
          <a:prstGeom prst="rect">
            <a:avLst/>
          </a:prstGeom>
          <a:noFill/>
          <a:ln>
            <a:noFill/>
          </a:ln>
        </p:spPr>
        <p:txBody>
          <a:bodyPr spcFirstLastPara="1" wrap="square" lIns="68569" tIns="34275" rIns="68569" bIns="34275" anchor="t" anchorCtr="0">
            <a:normAutofit/>
          </a:bodyPr>
          <a:lstStyle/>
          <a:p>
            <a:pPr>
              <a:buSzPts val="5100"/>
            </a:pPr>
            <a:endParaRPr dirty="0"/>
          </a:p>
        </p:txBody>
      </p:sp>
      <p:sp>
        <p:nvSpPr>
          <p:cNvPr id="111" name="Google Shape;111;p76"/>
          <p:cNvSpPr txBox="1"/>
          <p:nvPr/>
        </p:nvSpPr>
        <p:spPr>
          <a:xfrm>
            <a:off x="3966488" y="223119"/>
            <a:ext cx="4799700" cy="2508172"/>
          </a:xfrm>
          <a:prstGeom prst="rect">
            <a:avLst/>
          </a:prstGeom>
          <a:noFill/>
          <a:ln>
            <a:noFill/>
          </a:ln>
        </p:spPr>
        <p:txBody>
          <a:bodyPr spcFirstLastPara="1" wrap="square" lIns="0" tIns="39038" rIns="0" bIns="0" anchor="t" anchorCtr="0">
            <a:spAutoFit/>
          </a:bodyPr>
          <a:lstStyle/>
          <a:p>
            <a:pPr marL="9525" marR="3810">
              <a:lnSpc>
                <a:spcPct val="105500"/>
              </a:lnSpc>
              <a:buSzPts val="2000"/>
            </a:pPr>
            <a:r>
              <a:rPr lang="en-US" sz="1500" b="1" dirty="0" err="1">
                <a:solidFill>
                  <a:srgbClr val="595959"/>
                </a:solidFill>
                <a:latin typeface="Calibri"/>
                <a:ea typeface="Calibri"/>
                <a:cs typeface="Calibri"/>
                <a:sym typeface="Calibri"/>
              </a:rPr>
              <a:t>Saolta</a:t>
            </a:r>
            <a:r>
              <a:rPr lang="en-US" sz="1500" b="1" dirty="0">
                <a:solidFill>
                  <a:srgbClr val="595959"/>
                </a:solidFill>
                <a:latin typeface="Calibri"/>
                <a:ea typeface="Calibri"/>
                <a:cs typeface="Calibri"/>
                <a:sym typeface="Calibri"/>
              </a:rPr>
              <a:t> is a Global Citizenship Education (GCE) strategic partnership </a:t>
            </a:r>
            <a:r>
              <a:rPr lang="en-US" sz="1500" b="1" dirty="0" err="1">
                <a:solidFill>
                  <a:srgbClr val="595959"/>
                </a:solidFill>
                <a:latin typeface="Calibri"/>
                <a:ea typeface="Calibri"/>
                <a:cs typeface="Calibri"/>
                <a:sym typeface="Calibri"/>
              </a:rPr>
              <a:t>programme</a:t>
            </a:r>
            <a:r>
              <a:rPr lang="en-US" sz="1500" b="1" dirty="0">
                <a:solidFill>
                  <a:srgbClr val="595959"/>
                </a:solidFill>
                <a:latin typeface="Calibri"/>
                <a:ea typeface="Calibri"/>
                <a:cs typeface="Calibri"/>
                <a:sym typeface="Calibri"/>
              </a:rPr>
              <a:t> for the Adult and Community Education sector in Ireland between Irish Aid and a consortium of </a:t>
            </a:r>
            <a:r>
              <a:rPr lang="en-US" sz="1500" b="1" dirty="0" err="1">
                <a:solidFill>
                  <a:srgbClr val="595959"/>
                </a:solidFill>
                <a:latin typeface="Calibri"/>
                <a:ea typeface="Calibri"/>
                <a:cs typeface="Calibri"/>
                <a:sym typeface="Calibri"/>
              </a:rPr>
              <a:t>organisations</a:t>
            </a:r>
            <a:r>
              <a:rPr lang="en-US" sz="1500" b="1" dirty="0">
                <a:solidFill>
                  <a:srgbClr val="595959"/>
                </a:solidFill>
                <a:latin typeface="Calibri"/>
                <a:ea typeface="Calibri"/>
                <a:cs typeface="Calibri"/>
                <a:sym typeface="Calibri"/>
              </a:rPr>
              <a:t>. </a:t>
            </a:r>
            <a:endParaRPr sz="1500" b="1" dirty="0">
              <a:solidFill>
                <a:srgbClr val="595959"/>
              </a:solidFill>
              <a:latin typeface="Calibri"/>
              <a:ea typeface="Calibri"/>
              <a:cs typeface="Calibri"/>
              <a:sym typeface="Calibri"/>
            </a:endParaRPr>
          </a:p>
          <a:p>
            <a:pPr marL="9525" marR="3810">
              <a:lnSpc>
                <a:spcPct val="105500"/>
              </a:lnSpc>
              <a:buSzPts val="2000"/>
            </a:pPr>
            <a:endParaRPr sz="1500" b="1" dirty="0">
              <a:solidFill>
                <a:srgbClr val="595959"/>
              </a:solidFill>
              <a:latin typeface="Calibri"/>
              <a:ea typeface="Calibri"/>
              <a:cs typeface="Calibri"/>
              <a:sym typeface="Calibri"/>
            </a:endParaRPr>
          </a:p>
          <a:p>
            <a:pPr marL="9525" marR="3810">
              <a:lnSpc>
                <a:spcPct val="105500"/>
              </a:lnSpc>
              <a:buSzPts val="2000"/>
            </a:pPr>
            <a:r>
              <a:rPr lang="en-US" sz="1500" b="1" dirty="0">
                <a:solidFill>
                  <a:srgbClr val="595959"/>
                </a:solidFill>
                <a:latin typeface="Calibri"/>
                <a:ea typeface="Calibri"/>
                <a:cs typeface="Calibri"/>
                <a:sym typeface="Calibri"/>
              </a:rPr>
              <a:t>Strategic Goal:</a:t>
            </a:r>
            <a:endParaRPr sz="1500" b="1" dirty="0">
              <a:solidFill>
                <a:srgbClr val="595959"/>
              </a:solidFill>
              <a:latin typeface="Calibri"/>
              <a:ea typeface="Calibri"/>
              <a:cs typeface="Calibri"/>
              <a:sym typeface="Calibri"/>
            </a:endParaRPr>
          </a:p>
          <a:p>
            <a:pPr marL="9525" marR="3810">
              <a:lnSpc>
                <a:spcPct val="105500"/>
              </a:lnSpc>
              <a:buSzPts val="2000"/>
            </a:pPr>
            <a:r>
              <a:rPr lang="en-US" sz="1500" b="1" dirty="0">
                <a:solidFill>
                  <a:srgbClr val="595959"/>
                </a:solidFill>
                <a:latin typeface="Calibri"/>
                <a:ea typeface="Calibri"/>
                <a:cs typeface="Calibri"/>
                <a:sym typeface="Calibri"/>
              </a:rPr>
              <a:t>Increase accessibility, quality and effectiveness of GCE within the Adult and Community Education sector. </a:t>
            </a:r>
            <a:endParaRPr sz="1500" b="1" dirty="0">
              <a:solidFill>
                <a:srgbClr val="595959"/>
              </a:solidFill>
              <a:latin typeface="Calibri"/>
              <a:ea typeface="Calibri"/>
              <a:cs typeface="Calibri"/>
              <a:sym typeface="Calibri"/>
            </a:endParaRPr>
          </a:p>
          <a:p>
            <a:pPr marL="9525" marR="3810">
              <a:lnSpc>
                <a:spcPct val="105500"/>
              </a:lnSpc>
              <a:buSzPts val="2000"/>
            </a:pPr>
            <a:endParaRPr sz="1500" dirty="0">
              <a:solidFill>
                <a:srgbClr val="595959"/>
              </a:solidFill>
              <a:latin typeface="Corbel"/>
              <a:ea typeface="Corbel"/>
              <a:cs typeface="Corbel"/>
              <a:sym typeface="Corbel"/>
            </a:endParaRPr>
          </a:p>
          <a:p>
            <a:pPr marL="9525" marR="3810">
              <a:lnSpc>
                <a:spcPct val="105499"/>
              </a:lnSpc>
              <a:buSzPts val="2200"/>
            </a:pPr>
            <a:endParaRPr sz="1650" dirty="0">
              <a:solidFill>
                <a:srgbClr val="595959"/>
              </a:solidFill>
              <a:latin typeface="Corbel"/>
              <a:ea typeface="Corbel"/>
              <a:cs typeface="Corbel"/>
              <a:sym typeface="Corbel"/>
            </a:endParaRPr>
          </a:p>
        </p:txBody>
      </p:sp>
      <p:sp>
        <p:nvSpPr>
          <p:cNvPr id="112" name="Google Shape;112;p76"/>
          <p:cNvSpPr/>
          <p:nvPr/>
        </p:nvSpPr>
        <p:spPr>
          <a:xfrm>
            <a:off x="3990832" y="2337649"/>
            <a:ext cx="1356836" cy="568166"/>
          </a:xfrm>
          <a:custGeom>
            <a:avLst/>
            <a:gdLst/>
            <a:ahLst/>
            <a:cxnLst/>
            <a:rect l="l" t="t" r="r" b="b"/>
            <a:pathLst>
              <a:path w="1809114" h="757554" extrusionOk="0">
                <a:moveTo>
                  <a:pt x="1682436" y="0"/>
                </a:moveTo>
                <a:lnTo>
                  <a:pt x="126207" y="0"/>
                </a:lnTo>
                <a:lnTo>
                  <a:pt x="77081" y="9917"/>
                </a:lnTo>
                <a:lnTo>
                  <a:pt x="36965" y="36965"/>
                </a:lnTo>
                <a:lnTo>
                  <a:pt x="9917" y="77081"/>
                </a:lnTo>
                <a:lnTo>
                  <a:pt x="0" y="126207"/>
                </a:lnTo>
                <a:lnTo>
                  <a:pt x="0" y="631028"/>
                </a:lnTo>
                <a:lnTo>
                  <a:pt x="9917" y="680154"/>
                </a:lnTo>
                <a:lnTo>
                  <a:pt x="36965" y="720270"/>
                </a:lnTo>
                <a:lnTo>
                  <a:pt x="77081" y="747318"/>
                </a:lnTo>
                <a:lnTo>
                  <a:pt x="126207" y="757236"/>
                </a:lnTo>
                <a:lnTo>
                  <a:pt x="1682436" y="757236"/>
                </a:lnTo>
                <a:lnTo>
                  <a:pt x="1731562" y="747318"/>
                </a:lnTo>
                <a:lnTo>
                  <a:pt x="1771678" y="720270"/>
                </a:lnTo>
                <a:lnTo>
                  <a:pt x="1798725" y="680154"/>
                </a:lnTo>
                <a:lnTo>
                  <a:pt x="1808643" y="631028"/>
                </a:lnTo>
                <a:lnTo>
                  <a:pt x="1808643" y="126207"/>
                </a:lnTo>
                <a:lnTo>
                  <a:pt x="1798725" y="77081"/>
                </a:lnTo>
                <a:lnTo>
                  <a:pt x="1771678" y="36965"/>
                </a:lnTo>
                <a:lnTo>
                  <a:pt x="1731562" y="9917"/>
                </a:lnTo>
                <a:lnTo>
                  <a:pt x="1682436" y="0"/>
                </a:lnTo>
                <a:close/>
              </a:path>
            </a:pathLst>
          </a:custGeom>
          <a:solidFill>
            <a:schemeClr val="accent1"/>
          </a:solidFill>
          <a:ln>
            <a:noFill/>
          </a:ln>
        </p:spPr>
        <p:txBody>
          <a:bodyPr spcFirstLastPara="1" wrap="square" lIns="0" tIns="0" rIns="0" bIns="0" anchor="t" anchorCtr="0">
            <a:noAutofit/>
          </a:bodyPr>
          <a:lstStyle/>
          <a:p>
            <a:pPr algn="ctr">
              <a:buSzPts val="1800"/>
            </a:pPr>
            <a:r>
              <a:rPr lang="en-IE" sz="1275" dirty="0">
                <a:solidFill>
                  <a:schemeClr val="bg1"/>
                </a:solidFill>
                <a:latin typeface="Calibri" panose="020F0502020204030204" pitchFamily="34" charset="0"/>
                <a:ea typeface="Calibri" panose="020F0502020204030204" pitchFamily="34" charset="0"/>
                <a:cs typeface="Calibri" panose="020F0502020204030204" pitchFamily="34" charset="0"/>
                <a:sym typeface="Gill Sans"/>
              </a:rPr>
              <a:t>Further Education Institutions  </a:t>
            </a:r>
            <a:endParaRPr sz="1275" dirty="0">
              <a:solidFill>
                <a:schemeClr val="bg1"/>
              </a:solidFill>
              <a:latin typeface="Calibri" panose="020F0502020204030204" pitchFamily="34" charset="0"/>
              <a:ea typeface="Calibri" panose="020F0502020204030204" pitchFamily="34" charset="0"/>
              <a:cs typeface="Calibri" panose="020F0502020204030204" pitchFamily="34" charset="0"/>
              <a:sym typeface="Gill Sans"/>
            </a:endParaRPr>
          </a:p>
        </p:txBody>
      </p:sp>
      <p:sp>
        <p:nvSpPr>
          <p:cNvPr id="113" name="Google Shape;113;p76"/>
          <p:cNvSpPr/>
          <p:nvPr/>
        </p:nvSpPr>
        <p:spPr>
          <a:xfrm>
            <a:off x="3981145" y="2327635"/>
            <a:ext cx="1366523" cy="559643"/>
          </a:xfrm>
          <a:custGeom>
            <a:avLst/>
            <a:gdLst/>
            <a:ahLst/>
            <a:cxnLst/>
            <a:rect l="l" t="t" r="r" b="b"/>
            <a:pathLst>
              <a:path w="1809114" h="757554" extrusionOk="0">
                <a:moveTo>
                  <a:pt x="0" y="126207"/>
                </a:moveTo>
                <a:lnTo>
                  <a:pt x="9918" y="77081"/>
                </a:lnTo>
                <a:lnTo>
                  <a:pt x="36965" y="36965"/>
                </a:lnTo>
                <a:lnTo>
                  <a:pt x="77081" y="9918"/>
                </a:lnTo>
                <a:lnTo>
                  <a:pt x="126207" y="0"/>
                </a:lnTo>
                <a:lnTo>
                  <a:pt x="1682437" y="0"/>
                </a:lnTo>
                <a:lnTo>
                  <a:pt x="1731562" y="9918"/>
                </a:lnTo>
                <a:lnTo>
                  <a:pt x="1771679" y="36965"/>
                </a:lnTo>
                <a:lnTo>
                  <a:pt x="1798727" y="77081"/>
                </a:lnTo>
                <a:lnTo>
                  <a:pt x="1808645" y="126207"/>
                </a:lnTo>
                <a:lnTo>
                  <a:pt x="1808645" y="631028"/>
                </a:lnTo>
                <a:lnTo>
                  <a:pt x="1798727" y="680154"/>
                </a:lnTo>
                <a:lnTo>
                  <a:pt x="1771679" y="720270"/>
                </a:lnTo>
                <a:lnTo>
                  <a:pt x="1731562" y="747317"/>
                </a:lnTo>
                <a:lnTo>
                  <a:pt x="1682437" y="757236"/>
                </a:lnTo>
                <a:lnTo>
                  <a:pt x="126207" y="757236"/>
                </a:lnTo>
                <a:lnTo>
                  <a:pt x="77081" y="747317"/>
                </a:lnTo>
                <a:lnTo>
                  <a:pt x="36965" y="720270"/>
                </a:lnTo>
                <a:lnTo>
                  <a:pt x="9918" y="680154"/>
                </a:lnTo>
                <a:lnTo>
                  <a:pt x="0" y="631028"/>
                </a:lnTo>
                <a:lnTo>
                  <a:pt x="0" y="126207"/>
                </a:lnTo>
                <a:close/>
              </a:path>
            </a:pathLst>
          </a:custGeom>
          <a:noFill/>
          <a:ln w="10775" cap="flat" cmpd="sng">
            <a:solidFill>
              <a:srgbClr val="2C889A"/>
            </a:solidFill>
            <a:prstDash val="solid"/>
            <a:round/>
            <a:headEnd type="none" w="sm" len="sm"/>
            <a:tailEnd type="none" w="sm" len="sm"/>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15" name="Google Shape;115;p76"/>
          <p:cNvSpPr/>
          <p:nvPr/>
        </p:nvSpPr>
        <p:spPr>
          <a:xfrm>
            <a:off x="5645677" y="2305147"/>
            <a:ext cx="1356836" cy="568166"/>
          </a:xfrm>
          <a:custGeom>
            <a:avLst/>
            <a:gdLst/>
            <a:ahLst/>
            <a:cxnLst/>
            <a:rect l="l" t="t" r="r" b="b"/>
            <a:pathLst>
              <a:path w="1809115" h="757554" extrusionOk="0">
                <a:moveTo>
                  <a:pt x="1682436" y="0"/>
                </a:moveTo>
                <a:lnTo>
                  <a:pt x="126207" y="0"/>
                </a:lnTo>
                <a:lnTo>
                  <a:pt x="77081" y="9918"/>
                </a:lnTo>
                <a:lnTo>
                  <a:pt x="36965" y="36965"/>
                </a:lnTo>
                <a:lnTo>
                  <a:pt x="9917" y="77082"/>
                </a:lnTo>
                <a:lnTo>
                  <a:pt x="0" y="126208"/>
                </a:lnTo>
                <a:lnTo>
                  <a:pt x="0" y="631029"/>
                </a:lnTo>
                <a:lnTo>
                  <a:pt x="9917" y="680155"/>
                </a:lnTo>
                <a:lnTo>
                  <a:pt x="36965" y="720272"/>
                </a:lnTo>
                <a:lnTo>
                  <a:pt x="77081" y="747319"/>
                </a:lnTo>
                <a:lnTo>
                  <a:pt x="126207" y="757237"/>
                </a:lnTo>
                <a:lnTo>
                  <a:pt x="1682436" y="757237"/>
                </a:lnTo>
                <a:lnTo>
                  <a:pt x="1731562" y="747319"/>
                </a:lnTo>
                <a:lnTo>
                  <a:pt x="1771678" y="720272"/>
                </a:lnTo>
                <a:lnTo>
                  <a:pt x="1798725" y="680155"/>
                </a:lnTo>
                <a:lnTo>
                  <a:pt x="1808643" y="631029"/>
                </a:lnTo>
                <a:lnTo>
                  <a:pt x="1808643" y="126208"/>
                </a:lnTo>
                <a:lnTo>
                  <a:pt x="1798725" y="77082"/>
                </a:lnTo>
                <a:lnTo>
                  <a:pt x="1771678" y="36965"/>
                </a:lnTo>
                <a:lnTo>
                  <a:pt x="1731562" y="9918"/>
                </a:lnTo>
                <a:lnTo>
                  <a:pt x="1682436" y="0"/>
                </a:lnTo>
                <a:close/>
              </a:path>
            </a:pathLst>
          </a:custGeom>
          <a:solidFill>
            <a:schemeClr val="accent1"/>
          </a:solid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16" name="Google Shape;116;p76"/>
          <p:cNvSpPr/>
          <p:nvPr/>
        </p:nvSpPr>
        <p:spPr>
          <a:xfrm>
            <a:off x="5645609" y="2304918"/>
            <a:ext cx="1250735" cy="560713"/>
          </a:xfrm>
          <a:custGeom>
            <a:avLst/>
            <a:gdLst/>
            <a:ahLst/>
            <a:cxnLst/>
            <a:rect l="l" t="t" r="r" b="b"/>
            <a:pathLst>
              <a:path w="1809115" h="757554" extrusionOk="0">
                <a:moveTo>
                  <a:pt x="0" y="126207"/>
                </a:moveTo>
                <a:lnTo>
                  <a:pt x="9918" y="77082"/>
                </a:lnTo>
                <a:lnTo>
                  <a:pt x="36965" y="36965"/>
                </a:lnTo>
                <a:lnTo>
                  <a:pt x="77081" y="9918"/>
                </a:lnTo>
                <a:lnTo>
                  <a:pt x="126207" y="0"/>
                </a:lnTo>
                <a:lnTo>
                  <a:pt x="1682437" y="0"/>
                </a:lnTo>
                <a:lnTo>
                  <a:pt x="1731562" y="9918"/>
                </a:lnTo>
                <a:lnTo>
                  <a:pt x="1771679" y="36965"/>
                </a:lnTo>
                <a:lnTo>
                  <a:pt x="1798727" y="77082"/>
                </a:lnTo>
                <a:lnTo>
                  <a:pt x="1808645" y="126207"/>
                </a:lnTo>
                <a:lnTo>
                  <a:pt x="1808645" y="631029"/>
                </a:lnTo>
                <a:lnTo>
                  <a:pt x="1798727" y="680154"/>
                </a:lnTo>
                <a:lnTo>
                  <a:pt x="1771679" y="720271"/>
                </a:lnTo>
                <a:lnTo>
                  <a:pt x="1731562" y="747318"/>
                </a:lnTo>
                <a:lnTo>
                  <a:pt x="1682437" y="757237"/>
                </a:lnTo>
                <a:lnTo>
                  <a:pt x="126207" y="757237"/>
                </a:lnTo>
                <a:lnTo>
                  <a:pt x="77081" y="747318"/>
                </a:lnTo>
                <a:lnTo>
                  <a:pt x="36965" y="720271"/>
                </a:lnTo>
                <a:lnTo>
                  <a:pt x="9918" y="680154"/>
                </a:lnTo>
                <a:lnTo>
                  <a:pt x="0" y="631029"/>
                </a:lnTo>
                <a:lnTo>
                  <a:pt x="0" y="126207"/>
                </a:lnTo>
                <a:close/>
              </a:path>
            </a:pathLst>
          </a:custGeom>
          <a:noFill/>
          <a:ln w="10775" cap="flat" cmpd="sng">
            <a:solidFill>
              <a:srgbClr val="2C889A"/>
            </a:solidFill>
            <a:prstDash val="solid"/>
            <a:round/>
            <a:headEnd type="none" w="sm" len="sm"/>
            <a:tailEnd type="none" w="sm" len="sm"/>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17" name="Google Shape;117;p76"/>
          <p:cNvSpPr txBox="1"/>
          <p:nvPr/>
        </p:nvSpPr>
        <p:spPr>
          <a:xfrm>
            <a:off x="5645609" y="2328558"/>
            <a:ext cx="1359348" cy="476893"/>
          </a:xfrm>
          <a:prstGeom prst="rect">
            <a:avLst/>
          </a:prstGeom>
          <a:noFill/>
          <a:ln>
            <a:noFill/>
          </a:ln>
        </p:spPr>
        <p:txBody>
          <a:bodyPr spcFirstLastPara="1" wrap="square" lIns="0" tIns="21431" rIns="0" bIns="0" anchor="t" anchorCtr="0">
            <a:spAutoFit/>
          </a:bodyPr>
          <a:lstStyle/>
          <a:p>
            <a:pPr marL="116205" marR="3810" indent="-107156" algn="ctr">
              <a:lnSpc>
                <a:spcPct val="116111"/>
              </a:lnSpc>
              <a:buSzPts val="1800"/>
            </a:pPr>
            <a:r>
              <a:rPr lang="en-US" sz="1275" dirty="0">
                <a:solidFill>
                  <a:srgbClr val="FFFFFF"/>
                </a:solidFill>
                <a:latin typeface="Calibri"/>
                <a:ea typeface="Calibri"/>
                <a:cs typeface="Calibri"/>
                <a:sym typeface="Calibri"/>
              </a:rPr>
              <a:t>Training of </a:t>
            </a:r>
          </a:p>
          <a:p>
            <a:pPr marL="116205" marR="3810" indent="-107156" algn="ctr">
              <a:lnSpc>
                <a:spcPct val="116111"/>
              </a:lnSpc>
              <a:buSzPts val="1800"/>
            </a:pPr>
            <a:r>
              <a:rPr lang="en-US" sz="1275" dirty="0">
                <a:solidFill>
                  <a:srgbClr val="FFFFFF"/>
                </a:solidFill>
                <a:latin typeface="Calibri"/>
                <a:ea typeface="Calibri"/>
                <a:cs typeface="Calibri"/>
                <a:sym typeface="Calibri"/>
              </a:rPr>
              <a:t>Trainers</a:t>
            </a:r>
            <a:endParaRPr sz="1275" dirty="0">
              <a:solidFill>
                <a:schemeClr val="dk1"/>
              </a:solidFill>
              <a:latin typeface="Calibri"/>
              <a:ea typeface="Calibri"/>
              <a:cs typeface="Calibri"/>
              <a:sym typeface="Calibri"/>
            </a:endParaRPr>
          </a:p>
        </p:txBody>
      </p:sp>
      <p:sp>
        <p:nvSpPr>
          <p:cNvPr id="118" name="Google Shape;118;p76"/>
          <p:cNvSpPr/>
          <p:nvPr/>
        </p:nvSpPr>
        <p:spPr>
          <a:xfrm>
            <a:off x="7274647" y="2264535"/>
            <a:ext cx="1356836" cy="568166"/>
          </a:xfrm>
          <a:custGeom>
            <a:avLst/>
            <a:gdLst/>
            <a:ahLst/>
            <a:cxnLst/>
            <a:rect l="l" t="t" r="r" b="b"/>
            <a:pathLst>
              <a:path w="1809115" h="757554" extrusionOk="0">
                <a:moveTo>
                  <a:pt x="1682436" y="0"/>
                </a:moveTo>
                <a:lnTo>
                  <a:pt x="126207" y="0"/>
                </a:lnTo>
                <a:lnTo>
                  <a:pt x="77081" y="9918"/>
                </a:lnTo>
                <a:lnTo>
                  <a:pt x="36965" y="36965"/>
                </a:lnTo>
                <a:lnTo>
                  <a:pt x="9917" y="77082"/>
                </a:lnTo>
                <a:lnTo>
                  <a:pt x="0" y="126208"/>
                </a:lnTo>
                <a:lnTo>
                  <a:pt x="0" y="631029"/>
                </a:lnTo>
                <a:lnTo>
                  <a:pt x="9917" y="680155"/>
                </a:lnTo>
                <a:lnTo>
                  <a:pt x="36965" y="720272"/>
                </a:lnTo>
                <a:lnTo>
                  <a:pt x="77081" y="747319"/>
                </a:lnTo>
                <a:lnTo>
                  <a:pt x="126207" y="757237"/>
                </a:lnTo>
                <a:lnTo>
                  <a:pt x="1682436" y="757237"/>
                </a:lnTo>
                <a:lnTo>
                  <a:pt x="1731562" y="747319"/>
                </a:lnTo>
                <a:lnTo>
                  <a:pt x="1771678" y="720272"/>
                </a:lnTo>
                <a:lnTo>
                  <a:pt x="1798725" y="680155"/>
                </a:lnTo>
                <a:lnTo>
                  <a:pt x="1808643" y="631029"/>
                </a:lnTo>
                <a:lnTo>
                  <a:pt x="1808643" y="126208"/>
                </a:lnTo>
                <a:lnTo>
                  <a:pt x="1798725" y="77082"/>
                </a:lnTo>
                <a:lnTo>
                  <a:pt x="1771678" y="36965"/>
                </a:lnTo>
                <a:lnTo>
                  <a:pt x="1731562" y="9918"/>
                </a:lnTo>
                <a:lnTo>
                  <a:pt x="1682436" y="0"/>
                </a:lnTo>
                <a:close/>
              </a:path>
            </a:pathLst>
          </a:custGeom>
          <a:solidFill>
            <a:schemeClr val="accent1"/>
          </a:solid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19" name="Google Shape;119;p76"/>
          <p:cNvSpPr/>
          <p:nvPr/>
        </p:nvSpPr>
        <p:spPr>
          <a:xfrm>
            <a:off x="7274578" y="2264535"/>
            <a:ext cx="1356836" cy="568166"/>
          </a:xfrm>
          <a:custGeom>
            <a:avLst/>
            <a:gdLst/>
            <a:ahLst/>
            <a:cxnLst/>
            <a:rect l="l" t="t" r="r" b="b"/>
            <a:pathLst>
              <a:path w="1809115" h="757554" extrusionOk="0">
                <a:moveTo>
                  <a:pt x="0" y="126207"/>
                </a:moveTo>
                <a:lnTo>
                  <a:pt x="9918" y="77082"/>
                </a:lnTo>
                <a:lnTo>
                  <a:pt x="36965" y="36965"/>
                </a:lnTo>
                <a:lnTo>
                  <a:pt x="77081" y="9918"/>
                </a:lnTo>
                <a:lnTo>
                  <a:pt x="126207" y="0"/>
                </a:lnTo>
                <a:lnTo>
                  <a:pt x="1682437" y="0"/>
                </a:lnTo>
                <a:lnTo>
                  <a:pt x="1731562" y="9918"/>
                </a:lnTo>
                <a:lnTo>
                  <a:pt x="1771679" y="36965"/>
                </a:lnTo>
                <a:lnTo>
                  <a:pt x="1798727" y="77082"/>
                </a:lnTo>
                <a:lnTo>
                  <a:pt x="1808645" y="126207"/>
                </a:lnTo>
                <a:lnTo>
                  <a:pt x="1808645" y="631029"/>
                </a:lnTo>
                <a:lnTo>
                  <a:pt x="1798727" y="680154"/>
                </a:lnTo>
                <a:lnTo>
                  <a:pt x="1771679" y="720271"/>
                </a:lnTo>
                <a:lnTo>
                  <a:pt x="1731562" y="747318"/>
                </a:lnTo>
                <a:lnTo>
                  <a:pt x="1682437" y="757237"/>
                </a:lnTo>
                <a:lnTo>
                  <a:pt x="126207" y="757237"/>
                </a:lnTo>
                <a:lnTo>
                  <a:pt x="77081" y="747318"/>
                </a:lnTo>
                <a:lnTo>
                  <a:pt x="36965" y="720271"/>
                </a:lnTo>
                <a:lnTo>
                  <a:pt x="9918" y="680154"/>
                </a:lnTo>
                <a:lnTo>
                  <a:pt x="0" y="631029"/>
                </a:lnTo>
                <a:lnTo>
                  <a:pt x="0" y="126207"/>
                </a:lnTo>
                <a:close/>
              </a:path>
            </a:pathLst>
          </a:custGeom>
          <a:noFill/>
          <a:ln w="10775" cap="flat" cmpd="sng">
            <a:solidFill>
              <a:srgbClr val="2C889A"/>
            </a:solidFill>
            <a:prstDash val="solid"/>
            <a:round/>
            <a:headEnd type="none" w="sm" len="sm"/>
            <a:tailEnd type="none" w="sm" len="sm"/>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20" name="Google Shape;120;p76"/>
          <p:cNvSpPr txBox="1"/>
          <p:nvPr/>
        </p:nvSpPr>
        <p:spPr>
          <a:xfrm>
            <a:off x="7274578" y="2254334"/>
            <a:ext cx="1356836" cy="593225"/>
          </a:xfrm>
          <a:prstGeom prst="rect">
            <a:avLst/>
          </a:prstGeom>
          <a:noFill/>
          <a:ln>
            <a:noFill/>
          </a:ln>
        </p:spPr>
        <p:txBody>
          <a:bodyPr spcFirstLastPara="1" wrap="square" lIns="0" tIns="10463" rIns="0" bIns="0" anchor="t" anchorCtr="0">
            <a:spAutoFit/>
          </a:bodyPr>
          <a:lstStyle/>
          <a:p>
            <a:pPr marL="9525" marR="3810" algn="ctr">
              <a:lnSpc>
                <a:spcPct val="99400"/>
              </a:lnSpc>
              <a:buSzPts val="1800"/>
            </a:pPr>
            <a:r>
              <a:rPr lang="en-US" sz="1275" dirty="0">
                <a:solidFill>
                  <a:srgbClr val="FFFFFF"/>
                </a:solidFill>
                <a:latin typeface="Calibri"/>
                <a:ea typeface="Calibri"/>
                <a:cs typeface="Calibri"/>
                <a:sym typeface="Calibri"/>
              </a:rPr>
              <a:t>Local Authorities &amp; Public Participation Networks (PPNs)</a:t>
            </a:r>
            <a:endParaRPr sz="1275" dirty="0">
              <a:solidFill>
                <a:schemeClr val="dk1"/>
              </a:solidFill>
              <a:latin typeface="Calibri"/>
              <a:ea typeface="Calibri"/>
              <a:cs typeface="Calibri"/>
              <a:sym typeface="Calibri"/>
            </a:endParaRPr>
          </a:p>
        </p:txBody>
      </p:sp>
      <p:sp>
        <p:nvSpPr>
          <p:cNvPr id="121" name="Google Shape;121;p76"/>
          <p:cNvSpPr/>
          <p:nvPr/>
        </p:nvSpPr>
        <p:spPr>
          <a:xfrm>
            <a:off x="3978097" y="3165694"/>
            <a:ext cx="1356836" cy="568166"/>
          </a:xfrm>
          <a:custGeom>
            <a:avLst/>
            <a:gdLst/>
            <a:ahLst/>
            <a:cxnLst/>
            <a:rect l="l" t="t" r="r" b="b"/>
            <a:pathLst>
              <a:path w="1809114" h="757554" extrusionOk="0">
                <a:moveTo>
                  <a:pt x="1682437" y="0"/>
                </a:moveTo>
                <a:lnTo>
                  <a:pt x="126208" y="0"/>
                </a:lnTo>
                <a:lnTo>
                  <a:pt x="77082" y="9917"/>
                </a:lnTo>
                <a:lnTo>
                  <a:pt x="36965" y="36965"/>
                </a:lnTo>
                <a:lnTo>
                  <a:pt x="9918" y="77081"/>
                </a:lnTo>
                <a:lnTo>
                  <a:pt x="0" y="126207"/>
                </a:lnTo>
                <a:lnTo>
                  <a:pt x="0" y="631027"/>
                </a:lnTo>
                <a:lnTo>
                  <a:pt x="9918" y="680153"/>
                </a:lnTo>
                <a:lnTo>
                  <a:pt x="36965" y="720270"/>
                </a:lnTo>
                <a:lnTo>
                  <a:pt x="77082" y="747318"/>
                </a:lnTo>
                <a:lnTo>
                  <a:pt x="126208" y="757236"/>
                </a:lnTo>
                <a:lnTo>
                  <a:pt x="1682437" y="757236"/>
                </a:lnTo>
                <a:lnTo>
                  <a:pt x="1731563" y="747318"/>
                </a:lnTo>
                <a:lnTo>
                  <a:pt x="1771679" y="720270"/>
                </a:lnTo>
                <a:lnTo>
                  <a:pt x="1798727" y="680153"/>
                </a:lnTo>
                <a:lnTo>
                  <a:pt x="1808645" y="631027"/>
                </a:lnTo>
                <a:lnTo>
                  <a:pt x="1808645" y="126207"/>
                </a:lnTo>
                <a:lnTo>
                  <a:pt x="1798727" y="77081"/>
                </a:lnTo>
                <a:lnTo>
                  <a:pt x="1771679" y="36965"/>
                </a:lnTo>
                <a:lnTo>
                  <a:pt x="1731563" y="9917"/>
                </a:lnTo>
                <a:lnTo>
                  <a:pt x="1682437" y="0"/>
                </a:lnTo>
                <a:close/>
              </a:path>
            </a:pathLst>
          </a:custGeom>
          <a:solidFill>
            <a:schemeClr val="accent1"/>
          </a:solid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22" name="Google Shape;122;p76"/>
          <p:cNvSpPr/>
          <p:nvPr/>
        </p:nvSpPr>
        <p:spPr>
          <a:xfrm>
            <a:off x="3970189" y="3160631"/>
            <a:ext cx="1356836" cy="568166"/>
          </a:xfrm>
          <a:custGeom>
            <a:avLst/>
            <a:gdLst/>
            <a:ahLst/>
            <a:cxnLst/>
            <a:rect l="l" t="t" r="r" b="b"/>
            <a:pathLst>
              <a:path w="1809114" h="757554" extrusionOk="0">
                <a:moveTo>
                  <a:pt x="0" y="126207"/>
                </a:moveTo>
                <a:lnTo>
                  <a:pt x="9918" y="77081"/>
                </a:lnTo>
                <a:lnTo>
                  <a:pt x="36965" y="36965"/>
                </a:lnTo>
                <a:lnTo>
                  <a:pt x="77081" y="9918"/>
                </a:lnTo>
                <a:lnTo>
                  <a:pt x="126207" y="0"/>
                </a:lnTo>
                <a:lnTo>
                  <a:pt x="1682437" y="0"/>
                </a:lnTo>
                <a:lnTo>
                  <a:pt x="1731562" y="9918"/>
                </a:lnTo>
                <a:lnTo>
                  <a:pt x="1771679" y="36965"/>
                </a:lnTo>
                <a:lnTo>
                  <a:pt x="1798727" y="77081"/>
                </a:lnTo>
                <a:lnTo>
                  <a:pt x="1808645" y="126207"/>
                </a:lnTo>
                <a:lnTo>
                  <a:pt x="1808645" y="631028"/>
                </a:lnTo>
                <a:lnTo>
                  <a:pt x="1798727" y="680154"/>
                </a:lnTo>
                <a:lnTo>
                  <a:pt x="1771679" y="720270"/>
                </a:lnTo>
                <a:lnTo>
                  <a:pt x="1731562" y="747317"/>
                </a:lnTo>
                <a:lnTo>
                  <a:pt x="1682437" y="757236"/>
                </a:lnTo>
                <a:lnTo>
                  <a:pt x="126207" y="757236"/>
                </a:lnTo>
                <a:lnTo>
                  <a:pt x="77081" y="747317"/>
                </a:lnTo>
                <a:lnTo>
                  <a:pt x="36965" y="720270"/>
                </a:lnTo>
                <a:lnTo>
                  <a:pt x="9918" y="680154"/>
                </a:lnTo>
                <a:lnTo>
                  <a:pt x="0" y="631028"/>
                </a:lnTo>
                <a:lnTo>
                  <a:pt x="0" y="126207"/>
                </a:lnTo>
                <a:close/>
              </a:path>
            </a:pathLst>
          </a:custGeom>
          <a:noFill/>
          <a:ln w="10775" cap="flat" cmpd="sng">
            <a:solidFill>
              <a:srgbClr val="2C889A"/>
            </a:solidFill>
            <a:prstDash val="solid"/>
            <a:round/>
            <a:headEnd type="none" w="sm" len="sm"/>
            <a:tailEnd type="none" w="sm" len="sm"/>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23" name="Google Shape;123;p76"/>
          <p:cNvSpPr txBox="1"/>
          <p:nvPr/>
        </p:nvSpPr>
        <p:spPr>
          <a:xfrm>
            <a:off x="3981144" y="3132006"/>
            <a:ext cx="1325631" cy="593225"/>
          </a:xfrm>
          <a:prstGeom prst="rect">
            <a:avLst/>
          </a:prstGeom>
          <a:noFill/>
          <a:ln>
            <a:noFill/>
          </a:ln>
        </p:spPr>
        <p:txBody>
          <a:bodyPr spcFirstLastPara="1" wrap="square" lIns="0" tIns="10463" rIns="0" bIns="0" anchor="t" anchorCtr="0">
            <a:spAutoFit/>
          </a:bodyPr>
          <a:lstStyle/>
          <a:p>
            <a:pPr marL="9525" marR="3810" indent="-953" algn="ctr">
              <a:lnSpc>
                <a:spcPct val="99400"/>
              </a:lnSpc>
              <a:buSzPts val="1800"/>
            </a:pPr>
            <a:r>
              <a:rPr lang="en-US" sz="1275" dirty="0">
                <a:solidFill>
                  <a:srgbClr val="FFFFFF"/>
                </a:solidFill>
                <a:latin typeface="Calibri"/>
                <a:ea typeface="Calibri"/>
                <a:cs typeface="Calibri"/>
                <a:sym typeface="Calibri"/>
              </a:rPr>
              <a:t>Global </a:t>
            </a:r>
            <a:endParaRPr sz="1275" dirty="0">
              <a:latin typeface="Calibri"/>
              <a:ea typeface="Calibri"/>
              <a:cs typeface="Calibri"/>
              <a:sym typeface="Calibri"/>
            </a:endParaRPr>
          </a:p>
          <a:p>
            <a:pPr marL="9525" marR="3810" indent="-953" algn="ctr">
              <a:lnSpc>
                <a:spcPct val="99400"/>
              </a:lnSpc>
              <a:buSzPts val="1800"/>
            </a:pPr>
            <a:r>
              <a:rPr lang="en-US" sz="1275" dirty="0">
                <a:solidFill>
                  <a:srgbClr val="FFFFFF"/>
                </a:solidFill>
                <a:latin typeface="Calibri"/>
                <a:ea typeface="Calibri"/>
                <a:cs typeface="Calibri"/>
                <a:sym typeface="Calibri"/>
              </a:rPr>
              <a:t>South </a:t>
            </a:r>
            <a:endParaRPr sz="1275" dirty="0">
              <a:latin typeface="Calibri"/>
              <a:ea typeface="Calibri"/>
              <a:cs typeface="Calibri"/>
              <a:sym typeface="Calibri"/>
            </a:endParaRPr>
          </a:p>
          <a:p>
            <a:pPr marL="9525" marR="3810" indent="-953" algn="ctr">
              <a:lnSpc>
                <a:spcPct val="99400"/>
              </a:lnSpc>
              <a:buSzPts val="1800"/>
            </a:pPr>
            <a:r>
              <a:rPr lang="en-US" sz="1275" dirty="0">
                <a:solidFill>
                  <a:srgbClr val="FFFFFF"/>
                </a:solidFill>
                <a:latin typeface="Calibri"/>
                <a:ea typeface="Calibri"/>
                <a:cs typeface="Calibri"/>
                <a:sym typeface="Calibri"/>
              </a:rPr>
              <a:t>Engagement</a:t>
            </a:r>
            <a:endParaRPr sz="1275" dirty="0">
              <a:solidFill>
                <a:schemeClr val="dk1"/>
              </a:solidFill>
              <a:latin typeface="Calibri"/>
              <a:ea typeface="Calibri"/>
              <a:cs typeface="Calibri"/>
              <a:sym typeface="Calibri"/>
            </a:endParaRPr>
          </a:p>
        </p:txBody>
      </p:sp>
      <p:sp>
        <p:nvSpPr>
          <p:cNvPr id="124" name="Google Shape;124;p76"/>
          <p:cNvSpPr/>
          <p:nvPr/>
        </p:nvSpPr>
        <p:spPr>
          <a:xfrm>
            <a:off x="5657116" y="3171384"/>
            <a:ext cx="1356836" cy="568166"/>
          </a:xfrm>
          <a:custGeom>
            <a:avLst/>
            <a:gdLst/>
            <a:ahLst/>
            <a:cxnLst/>
            <a:rect l="l" t="t" r="r" b="b"/>
            <a:pathLst>
              <a:path w="1809115" h="757554" extrusionOk="0">
                <a:moveTo>
                  <a:pt x="1682436" y="0"/>
                </a:moveTo>
                <a:lnTo>
                  <a:pt x="126207" y="0"/>
                </a:lnTo>
                <a:lnTo>
                  <a:pt x="77081" y="9917"/>
                </a:lnTo>
                <a:lnTo>
                  <a:pt x="36965" y="36965"/>
                </a:lnTo>
                <a:lnTo>
                  <a:pt x="9917" y="77081"/>
                </a:lnTo>
                <a:lnTo>
                  <a:pt x="0" y="126207"/>
                </a:lnTo>
                <a:lnTo>
                  <a:pt x="0" y="631027"/>
                </a:lnTo>
                <a:lnTo>
                  <a:pt x="9917" y="680153"/>
                </a:lnTo>
                <a:lnTo>
                  <a:pt x="36965" y="720269"/>
                </a:lnTo>
                <a:lnTo>
                  <a:pt x="77081" y="747316"/>
                </a:lnTo>
                <a:lnTo>
                  <a:pt x="126207" y="757234"/>
                </a:lnTo>
                <a:lnTo>
                  <a:pt x="1682436" y="757234"/>
                </a:lnTo>
                <a:lnTo>
                  <a:pt x="1731562" y="747316"/>
                </a:lnTo>
                <a:lnTo>
                  <a:pt x="1771678" y="720269"/>
                </a:lnTo>
                <a:lnTo>
                  <a:pt x="1798725" y="680153"/>
                </a:lnTo>
                <a:lnTo>
                  <a:pt x="1808643" y="631027"/>
                </a:lnTo>
                <a:lnTo>
                  <a:pt x="1808643" y="126207"/>
                </a:lnTo>
                <a:lnTo>
                  <a:pt x="1798725" y="77081"/>
                </a:lnTo>
                <a:lnTo>
                  <a:pt x="1771678" y="36965"/>
                </a:lnTo>
                <a:lnTo>
                  <a:pt x="1731562" y="9917"/>
                </a:lnTo>
                <a:lnTo>
                  <a:pt x="1682436" y="0"/>
                </a:lnTo>
                <a:close/>
              </a:path>
            </a:pathLst>
          </a:custGeom>
          <a:solidFill>
            <a:schemeClr val="accent1"/>
          </a:solid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25" name="Google Shape;125;p76"/>
          <p:cNvSpPr/>
          <p:nvPr/>
        </p:nvSpPr>
        <p:spPr>
          <a:xfrm>
            <a:off x="5657116" y="3174480"/>
            <a:ext cx="1356836" cy="568166"/>
          </a:xfrm>
          <a:custGeom>
            <a:avLst/>
            <a:gdLst/>
            <a:ahLst/>
            <a:cxnLst/>
            <a:rect l="l" t="t" r="r" b="b"/>
            <a:pathLst>
              <a:path w="1809115" h="757554" extrusionOk="0">
                <a:moveTo>
                  <a:pt x="0" y="126207"/>
                </a:moveTo>
                <a:lnTo>
                  <a:pt x="9918" y="77081"/>
                </a:lnTo>
                <a:lnTo>
                  <a:pt x="36965" y="36965"/>
                </a:lnTo>
                <a:lnTo>
                  <a:pt x="77081" y="9918"/>
                </a:lnTo>
                <a:lnTo>
                  <a:pt x="126207" y="0"/>
                </a:lnTo>
                <a:lnTo>
                  <a:pt x="1682437" y="0"/>
                </a:lnTo>
                <a:lnTo>
                  <a:pt x="1731562" y="9918"/>
                </a:lnTo>
                <a:lnTo>
                  <a:pt x="1771679" y="36965"/>
                </a:lnTo>
                <a:lnTo>
                  <a:pt x="1798727" y="77081"/>
                </a:lnTo>
                <a:lnTo>
                  <a:pt x="1808645" y="126207"/>
                </a:lnTo>
                <a:lnTo>
                  <a:pt x="1808645" y="631028"/>
                </a:lnTo>
                <a:lnTo>
                  <a:pt x="1798727" y="680154"/>
                </a:lnTo>
                <a:lnTo>
                  <a:pt x="1771679" y="720270"/>
                </a:lnTo>
                <a:lnTo>
                  <a:pt x="1731562" y="747317"/>
                </a:lnTo>
                <a:lnTo>
                  <a:pt x="1682437" y="757236"/>
                </a:lnTo>
                <a:lnTo>
                  <a:pt x="126207" y="757236"/>
                </a:lnTo>
                <a:lnTo>
                  <a:pt x="77081" y="747317"/>
                </a:lnTo>
                <a:lnTo>
                  <a:pt x="36965" y="720270"/>
                </a:lnTo>
                <a:lnTo>
                  <a:pt x="9918" y="680154"/>
                </a:lnTo>
                <a:lnTo>
                  <a:pt x="0" y="631028"/>
                </a:lnTo>
                <a:lnTo>
                  <a:pt x="0" y="126207"/>
                </a:lnTo>
                <a:close/>
              </a:path>
            </a:pathLst>
          </a:custGeom>
          <a:noFill/>
          <a:ln w="10775" cap="flat" cmpd="sng">
            <a:solidFill>
              <a:srgbClr val="2C889A"/>
            </a:solidFill>
            <a:prstDash val="solid"/>
            <a:round/>
            <a:headEnd type="none" w="sm" len="sm"/>
            <a:tailEnd type="none" w="sm" len="sm"/>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26" name="Google Shape;126;p76"/>
          <p:cNvSpPr txBox="1"/>
          <p:nvPr/>
        </p:nvSpPr>
        <p:spPr>
          <a:xfrm>
            <a:off x="5657116" y="3179066"/>
            <a:ext cx="1345397" cy="479283"/>
          </a:xfrm>
          <a:prstGeom prst="rect">
            <a:avLst/>
          </a:prstGeom>
          <a:noFill/>
          <a:ln>
            <a:noFill/>
          </a:ln>
        </p:spPr>
        <p:txBody>
          <a:bodyPr spcFirstLastPara="1" wrap="square" lIns="0" tIns="19988" rIns="0" bIns="0" anchor="t" anchorCtr="0">
            <a:spAutoFit/>
          </a:bodyPr>
          <a:lstStyle/>
          <a:p>
            <a:pPr marR="3810" algn="ctr">
              <a:lnSpc>
                <a:spcPct val="117222"/>
              </a:lnSpc>
              <a:buSzPts val="1800"/>
            </a:pPr>
            <a:r>
              <a:rPr lang="en-US" sz="1275" dirty="0">
                <a:solidFill>
                  <a:srgbClr val="FFFFFF"/>
                </a:solidFill>
                <a:latin typeface="Calibri"/>
                <a:ea typeface="Calibri"/>
                <a:cs typeface="Calibri"/>
                <a:sym typeface="Calibri"/>
              </a:rPr>
              <a:t>The Global     </a:t>
            </a:r>
          </a:p>
          <a:p>
            <a:pPr marR="3810" algn="ctr">
              <a:lnSpc>
                <a:spcPct val="117222"/>
              </a:lnSpc>
              <a:buSzPts val="1800"/>
            </a:pPr>
            <a:r>
              <a:rPr lang="en-US" sz="1275" dirty="0">
                <a:solidFill>
                  <a:srgbClr val="FFFFFF"/>
                </a:solidFill>
                <a:latin typeface="Calibri"/>
                <a:ea typeface="Calibri"/>
                <a:cs typeface="Calibri"/>
                <a:sym typeface="Calibri"/>
              </a:rPr>
              <a:t>Compass Award</a:t>
            </a:r>
            <a:endParaRPr sz="1275" dirty="0">
              <a:solidFill>
                <a:schemeClr val="dk1"/>
              </a:solidFill>
              <a:latin typeface="Calibri"/>
              <a:ea typeface="Calibri"/>
              <a:cs typeface="Calibri"/>
              <a:sym typeface="Calibri"/>
            </a:endParaRPr>
          </a:p>
        </p:txBody>
      </p:sp>
      <p:sp>
        <p:nvSpPr>
          <p:cNvPr id="127" name="Google Shape;127;p76"/>
          <p:cNvSpPr/>
          <p:nvPr/>
        </p:nvSpPr>
        <p:spPr>
          <a:xfrm>
            <a:off x="7263208" y="3171384"/>
            <a:ext cx="1356836" cy="568166"/>
          </a:xfrm>
          <a:custGeom>
            <a:avLst/>
            <a:gdLst/>
            <a:ahLst/>
            <a:cxnLst/>
            <a:rect l="l" t="t" r="r" b="b"/>
            <a:pathLst>
              <a:path w="1809115" h="757554" extrusionOk="0">
                <a:moveTo>
                  <a:pt x="1682436" y="0"/>
                </a:moveTo>
                <a:lnTo>
                  <a:pt x="126207" y="0"/>
                </a:lnTo>
                <a:lnTo>
                  <a:pt x="77081" y="9917"/>
                </a:lnTo>
                <a:lnTo>
                  <a:pt x="36965" y="36965"/>
                </a:lnTo>
                <a:lnTo>
                  <a:pt x="9917" y="77081"/>
                </a:lnTo>
                <a:lnTo>
                  <a:pt x="0" y="126207"/>
                </a:lnTo>
                <a:lnTo>
                  <a:pt x="0" y="631027"/>
                </a:lnTo>
                <a:lnTo>
                  <a:pt x="9917" y="680153"/>
                </a:lnTo>
                <a:lnTo>
                  <a:pt x="36965" y="720269"/>
                </a:lnTo>
                <a:lnTo>
                  <a:pt x="77081" y="747316"/>
                </a:lnTo>
                <a:lnTo>
                  <a:pt x="126207" y="757234"/>
                </a:lnTo>
                <a:lnTo>
                  <a:pt x="1682436" y="757234"/>
                </a:lnTo>
                <a:lnTo>
                  <a:pt x="1731562" y="747316"/>
                </a:lnTo>
                <a:lnTo>
                  <a:pt x="1771678" y="720269"/>
                </a:lnTo>
                <a:lnTo>
                  <a:pt x="1798725" y="680153"/>
                </a:lnTo>
                <a:lnTo>
                  <a:pt x="1808643" y="631027"/>
                </a:lnTo>
                <a:lnTo>
                  <a:pt x="1808643" y="126207"/>
                </a:lnTo>
                <a:lnTo>
                  <a:pt x="1798725" y="77081"/>
                </a:lnTo>
                <a:lnTo>
                  <a:pt x="1771678" y="36965"/>
                </a:lnTo>
                <a:lnTo>
                  <a:pt x="1731562" y="9917"/>
                </a:lnTo>
                <a:lnTo>
                  <a:pt x="1682436" y="0"/>
                </a:lnTo>
                <a:close/>
              </a:path>
            </a:pathLst>
          </a:custGeom>
          <a:solidFill>
            <a:schemeClr val="accent1"/>
          </a:solid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28" name="Google Shape;128;p76"/>
          <p:cNvSpPr/>
          <p:nvPr/>
        </p:nvSpPr>
        <p:spPr>
          <a:xfrm>
            <a:off x="7263208" y="3171385"/>
            <a:ext cx="1356836" cy="568166"/>
          </a:xfrm>
          <a:custGeom>
            <a:avLst/>
            <a:gdLst/>
            <a:ahLst/>
            <a:cxnLst/>
            <a:rect l="l" t="t" r="r" b="b"/>
            <a:pathLst>
              <a:path w="1809115" h="757554" extrusionOk="0">
                <a:moveTo>
                  <a:pt x="0" y="126207"/>
                </a:moveTo>
                <a:lnTo>
                  <a:pt x="9918" y="77081"/>
                </a:lnTo>
                <a:lnTo>
                  <a:pt x="36965" y="36965"/>
                </a:lnTo>
                <a:lnTo>
                  <a:pt x="77081" y="9918"/>
                </a:lnTo>
                <a:lnTo>
                  <a:pt x="126207" y="0"/>
                </a:lnTo>
                <a:lnTo>
                  <a:pt x="1682437" y="0"/>
                </a:lnTo>
                <a:lnTo>
                  <a:pt x="1731562" y="9918"/>
                </a:lnTo>
                <a:lnTo>
                  <a:pt x="1771679" y="36965"/>
                </a:lnTo>
                <a:lnTo>
                  <a:pt x="1798727" y="77081"/>
                </a:lnTo>
                <a:lnTo>
                  <a:pt x="1808645" y="126207"/>
                </a:lnTo>
                <a:lnTo>
                  <a:pt x="1808645" y="631028"/>
                </a:lnTo>
                <a:lnTo>
                  <a:pt x="1798727" y="680154"/>
                </a:lnTo>
                <a:lnTo>
                  <a:pt x="1771679" y="720270"/>
                </a:lnTo>
                <a:lnTo>
                  <a:pt x="1731562" y="747317"/>
                </a:lnTo>
                <a:lnTo>
                  <a:pt x="1682437" y="757236"/>
                </a:lnTo>
                <a:lnTo>
                  <a:pt x="126207" y="757236"/>
                </a:lnTo>
                <a:lnTo>
                  <a:pt x="77081" y="747317"/>
                </a:lnTo>
                <a:lnTo>
                  <a:pt x="36965" y="720270"/>
                </a:lnTo>
                <a:lnTo>
                  <a:pt x="9918" y="680154"/>
                </a:lnTo>
                <a:lnTo>
                  <a:pt x="0" y="631028"/>
                </a:lnTo>
                <a:lnTo>
                  <a:pt x="0" y="126207"/>
                </a:lnTo>
                <a:close/>
              </a:path>
            </a:pathLst>
          </a:custGeom>
          <a:noFill/>
          <a:ln w="10775" cap="flat" cmpd="sng">
            <a:solidFill>
              <a:srgbClr val="2C889A"/>
            </a:solidFill>
            <a:prstDash val="solid"/>
            <a:round/>
            <a:headEnd type="none" w="sm" len="sm"/>
            <a:tailEnd type="none" w="sm" len="sm"/>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29" name="Google Shape;129;p76"/>
          <p:cNvSpPr txBox="1"/>
          <p:nvPr/>
        </p:nvSpPr>
        <p:spPr>
          <a:xfrm>
            <a:off x="7263208" y="3227960"/>
            <a:ext cx="1368206" cy="479283"/>
          </a:xfrm>
          <a:prstGeom prst="rect">
            <a:avLst/>
          </a:prstGeom>
          <a:noFill/>
          <a:ln>
            <a:noFill/>
          </a:ln>
        </p:spPr>
        <p:txBody>
          <a:bodyPr spcFirstLastPara="1" wrap="square" lIns="0" tIns="19988" rIns="0" bIns="0" anchor="t" anchorCtr="0">
            <a:spAutoFit/>
          </a:bodyPr>
          <a:lstStyle/>
          <a:p>
            <a:pPr marL="122873" marR="3810" indent="-113824" algn="ctr">
              <a:lnSpc>
                <a:spcPct val="117222"/>
              </a:lnSpc>
              <a:buSzPts val="1800"/>
            </a:pPr>
            <a:r>
              <a:rPr lang="en-US" sz="1275" dirty="0">
                <a:solidFill>
                  <a:srgbClr val="FFFFFF"/>
                </a:solidFill>
                <a:latin typeface="Calibri"/>
                <a:ea typeface="Calibri"/>
                <a:cs typeface="Calibri"/>
                <a:sym typeface="Calibri"/>
              </a:rPr>
              <a:t>Research &amp;  Resources</a:t>
            </a:r>
            <a:endParaRPr sz="1275" dirty="0">
              <a:solidFill>
                <a:schemeClr val="dk1"/>
              </a:solidFill>
              <a:latin typeface="Calibri"/>
              <a:ea typeface="Calibri"/>
              <a:cs typeface="Calibri"/>
              <a:sym typeface="Calibri"/>
            </a:endParaRPr>
          </a:p>
        </p:txBody>
      </p:sp>
      <p:sp>
        <p:nvSpPr>
          <p:cNvPr id="131" name="Google Shape;131;p76"/>
          <p:cNvSpPr/>
          <p:nvPr/>
        </p:nvSpPr>
        <p:spPr>
          <a:xfrm>
            <a:off x="652331" y="749851"/>
            <a:ext cx="2544611" cy="169599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32" name="Google Shape;132;p76"/>
          <p:cNvSpPr/>
          <p:nvPr/>
        </p:nvSpPr>
        <p:spPr>
          <a:xfrm>
            <a:off x="6124447" y="4406172"/>
            <a:ext cx="650354" cy="63038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33" name="Google Shape;133;p76"/>
          <p:cNvSpPr/>
          <p:nvPr/>
        </p:nvSpPr>
        <p:spPr>
          <a:xfrm>
            <a:off x="8174527" y="4457300"/>
            <a:ext cx="969473" cy="68007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34" name="Google Shape;134;p76"/>
          <p:cNvSpPr/>
          <p:nvPr/>
        </p:nvSpPr>
        <p:spPr>
          <a:xfrm>
            <a:off x="1576793" y="4402928"/>
            <a:ext cx="785025" cy="593325"/>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35" name="Google Shape;135;p76"/>
          <p:cNvSpPr/>
          <p:nvPr/>
        </p:nvSpPr>
        <p:spPr>
          <a:xfrm>
            <a:off x="2434182" y="4499462"/>
            <a:ext cx="1117650" cy="37641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sp>
        <p:nvSpPr>
          <p:cNvPr id="136" name="Google Shape;136;p76"/>
          <p:cNvSpPr/>
          <p:nvPr/>
        </p:nvSpPr>
        <p:spPr>
          <a:xfrm>
            <a:off x="3713123" y="4499461"/>
            <a:ext cx="940761" cy="400262"/>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a:buSzPts val="1800"/>
            </a:pPr>
            <a:endParaRPr sz="1350">
              <a:solidFill>
                <a:schemeClr val="dk1"/>
              </a:solidFill>
              <a:latin typeface="Gill Sans"/>
              <a:ea typeface="Gill Sans"/>
              <a:cs typeface="Gill Sans"/>
              <a:sym typeface="Gill Sans"/>
            </a:endParaRPr>
          </a:p>
        </p:txBody>
      </p:sp>
      <p:pic>
        <p:nvPicPr>
          <p:cNvPr id="137" name="Google Shape;137;p76"/>
          <p:cNvPicPr preferRelativeResize="0"/>
          <p:nvPr/>
        </p:nvPicPr>
        <p:blipFill rotWithShape="1">
          <a:blip r:embed="rId9">
            <a:alphaModFix/>
          </a:blip>
          <a:srcRect/>
          <a:stretch/>
        </p:blipFill>
        <p:spPr>
          <a:xfrm>
            <a:off x="719494" y="129903"/>
            <a:ext cx="2432305" cy="619097"/>
          </a:xfrm>
          <a:prstGeom prst="rect">
            <a:avLst/>
          </a:prstGeom>
          <a:noFill/>
          <a:ln>
            <a:noFill/>
          </a:ln>
        </p:spPr>
      </p:pic>
      <p:pic>
        <p:nvPicPr>
          <p:cNvPr id="138" name="Google Shape;138;p76" descr="Cork Education and Training Board"/>
          <p:cNvPicPr preferRelativeResize="0"/>
          <p:nvPr/>
        </p:nvPicPr>
        <p:blipFill rotWithShape="1">
          <a:blip r:embed="rId10">
            <a:alphaModFix/>
          </a:blip>
          <a:srcRect/>
          <a:stretch/>
        </p:blipFill>
        <p:spPr>
          <a:xfrm>
            <a:off x="4796794" y="4457300"/>
            <a:ext cx="1184867" cy="560119"/>
          </a:xfrm>
          <a:prstGeom prst="rect">
            <a:avLst/>
          </a:prstGeom>
          <a:noFill/>
          <a:ln>
            <a:noFill/>
          </a:ln>
        </p:spPr>
      </p:pic>
      <p:pic>
        <p:nvPicPr>
          <p:cNvPr id="139" name="Google Shape;139;p76"/>
          <p:cNvPicPr preferRelativeResize="0"/>
          <p:nvPr/>
        </p:nvPicPr>
        <p:blipFill>
          <a:blip r:embed="rId11">
            <a:alphaModFix/>
          </a:blip>
          <a:stretch>
            <a:fillRect/>
          </a:stretch>
        </p:blipFill>
        <p:spPr>
          <a:xfrm>
            <a:off x="719494" y="4295194"/>
            <a:ext cx="784931" cy="784931"/>
          </a:xfrm>
          <a:prstGeom prst="rect">
            <a:avLst/>
          </a:prstGeom>
          <a:noFill/>
          <a:ln>
            <a:noFill/>
          </a:ln>
        </p:spPr>
      </p:pic>
      <p:pic>
        <p:nvPicPr>
          <p:cNvPr id="32" name="Google Shape;124;p2" descr="A group of people posing for a photo&#10;&#10;Description automatically generated"/>
          <p:cNvPicPr preferRelativeResize="0"/>
          <p:nvPr/>
        </p:nvPicPr>
        <p:blipFill rotWithShape="1">
          <a:blip r:embed="rId12">
            <a:alphaModFix/>
          </a:blip>
          <a:srcRect/>
          <a:stretch/>
        </p:blipFill>
        <p:spPr>
          <a:xfrm>
            <a:off x="652331" y="2519265"/>
            <a:ext cx="3182551" cy="1774227"/>
          </a:xfrm>
          <a:prstGeom prst="rect">
            <a:avLst/>
          </a:prstGeom>
          <a:noFill/>
          <a:ln>
            <a:noFill/>
          </a:ln>
        </p:spPr>
      </p:pic>
      <p:sp>
        <p:nvSpPr>
          <p:cNvPr id="2" name="TextBox 1"/>
          <p:cNvSpPr txBox="1"/>
          <p:nvPr/>
        </p:nvSpPr>
        <p:spPr>
          <a:xfrm>
            <a:off x="3844687" y="3744136"/>
            <a:ext cx="4775357" cy="900246"/>
          </a:xfrm>
          <a:prstGeom prst="rect">
            <a:avLst/>
          </a:prstGeom>
          <a:noFill/>
        </p:spPr>
        <p:txBody>
          <a:bodyPr wrap="square" rtlCol="0">
            <a:spAutoFit/>
          </a:bodyPr>
          <a:lstStyle/>
          <a:p>
            <a:pPr marL="342900" indent="-238125">
              <a:spcBef>
                <a:spcPts val="750"/>
              </a:spcBef>
              <a:buSzPts val="1400"/>
              <a:buChar char="●"/>
            </a:pPr>
            <a:r>
              <a:rPr lang="en-US" sz="1050" dirty="0">
                <a:solidFill>
                  <a:schemeClr val="dk1"/>
                </a:solidFill>
              </a:rPr>
              <a:t>Facebook: https://www.facebook.com/saolta.ed</a:t>
            </a:r>
          </a:p>
          <a:p>
            <a:pPr marL="342900" indent="-238125">
              <a:buSzPts val="1400"/>
              <a:buChar char="●"/>
            </a:pPr>
            <a:r>
              <a:rPr lang="en" sz="1050" dirty="0">
                <a:solidFill>
                  <a:schemeClr val="dk1"/>
                </a:solidFill>
              </a:rPr>
              <a:t>Twitter: </a:t>
            </a:r>
            <a:r>
              <a:rPr lang="en-US" sz="1050" dirty="0">
                <a:solidFill>
                  <a:schemeClr val="dk1"/>
                </a:solidFill>
                <a:hlinkClick r:id="rId13"/>
              </a:rPr>
              <a:t>https://twitter.com/SaoltaEd</a:t>
            </a:r>
            <a:endParaRPr lang="en" sz="1050" dirty="0">
              <a:solidFill>
                <a:schemeClr val="dk1"/>
              </a:solidFill>
            </a:endParaRPr>
          </a:p>
          <a:p>
            <a:pPr marL="342900" indent="-238125">
              <a:buSzPts val="1400"/>
              <a:buChar char="●"/>
            </a:pPr>
            <a:r>
              <a:rPr lang="en" sz="1050" dirty="0">
                <a:solidFill>
                  <a:schemeClr val="dk1"/>
                </a:solidFill>
              </a:rPr>
              <a:t>Instagram: </a:t>
            </a:r>
            <a:r>
              <a:rPr lang="en-US" sz="1050" dirty="0">
                <a:solidFill>
                  <a:schemeClr val="dk1"/>
                </a:solidFill>
                <a:hlinkClick r:id="rId14"/>
              </a:rPr>
              <a:t>https://www.instagram.com/saolta.ed</a:t>
            </a:r>
            <a:endParaRPr lang="en-US" sz="1050" dirty="0">
              <a:solidFill>
                <a:schemeClr val="dk1"/>
              </a:solidFill>
            </a:endParaRPr>
          </a:p>
          <a:p>
            <a:pPr marL="342900" indent="-238125">
              <a:buSzPts val="1400"/>
              <a:buChar char="●"/>
            </a:pPr>
            <a:r>
              <a:rPr lang="en-US" sz="1050" dirty="0">
                <a:solidFill>
                  <a:schemeClr val="dk1"/>
                </a:solidFill>
              </a:rPr>
              <a:t>Website: https://saolta.com/</a:t>
            </a:r>
            <a:endParaRPr lang="en" sz="1050" dirty="0">
              <a:solidFill>
                <a:schemeClr val="dk1"/>
              </a:solidFill>
            </a:endParaRPr>
          </a:p>
          <a:p>
            <a:endParaRPr lang="en-IE" sz="1050" dirty="0"/>
          </a:p>
        </p:txBody>
      </p:sp>
    </p:spTree>
    <p:extLst>
      <p:ext uri="{BB962C8B-B14F-4D97-AF65-F5344CB8AC3E}">
        <p14:creationId xmlns:p14="http://schemas.microsoft.com/office/powerpoint/2010/main" val="358668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647272" y="759003"/>
            <a:ext cx="2562119" cy="3596556"/>
          </a:xfrm>
          <a:prstGeom prst="rect">
            <a:avLst/>
          </a:prstGeom>
          <a:noFill/>
          <a:ln>
            <a:noFill/>
          </a:ln>
        </p:spPr>
        <p:txBody>
          <a:bodyPr spcFirstLastPara="1" wrap="square" lIns="68569" tIns="34275" rIns="68569" bIns="34275" anchor="ctr" anchorCtr="0">
            <a:normAutofit/>
          </a:bodyPr>
          <a:lstStyle/>
          <a:p>
            <a:pPr algn="ctr">
              <a:buClr>
                <a:schemeClr val="dk1"/>
              </a:buClr>
              <a:buSzPts val="4400"/>
            </a:pPr>
            <a:r>
              <a:rPr lang="en-US" b="1"/>
              <a:t>What are the Sustainable Development Goals?</a:t>
            </a:r>
            <a:endParaRPr/>
          </a:p>
        </p:txBody>
      </p:sp>
      <p:grpSp>
        <p:nvGrpSpPr>
          <p:cNvPr id="363" name="Google Shape;363;p44"/>
          <p:cNvGrpSpPr/>
          <p:nvPr/>
        </p:nvGrpSpPr>
        <p:grpSpPr>
          <a:xfrm>
            <a:off x="3895726" y="306241"/>
            <a:ext cx="4885202" cy="4407173"/>
            <a:chOff x="0" y="4597"/>
            <a:chExt cx="6513603" cy="5876230"/>
          </a:xfrm>
        </p:grpSpPr>
        <p:sp>
          <p:nvSpPr>
            <p:cNvPr id="364" name="Google Shape;364;p44"/>
            <p:cNvSpPr/>
            <p:nvPr/>
          </p:nvSpPr>
          <p:spPr>
            <a:xfrm>
              <a:off x="0" y="4597"/>
              <a:ext cx="6513603" cy="979371"/>
            </a:xfrm>
            <a:prstGeom prst="roundRect">
              <a:avLst>
                <a:gd name="adj" fmla="val 10000"/>
              </a:avLst>
            </a:prstGeom>
            <a:solidFill>
              <a:srgbClr val="88C145"/>
            </a:solid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65" name="Google Shape;365;p44"/>
            <p:cNvSpPr/>
            <p:nvPr/>
          </p:nvSpPr>
          <p:spPr>
            <a:xfrm>
              <a:off x="296259" y="224956"/>
              <a:ext cx="538654" cy="538654"/>
            </a:xfrm>
            <a:prstGeom prst="rect">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66" name="Google Shape;366;p44"/>
            <p:cNvSpPr/>
            <p:nvPr/>
          </p:nvSpPr>
          <p:spPr>
            <a:xfrm>
              <a:off x="1131174" y="4597"/>
              <a:ext cx="5382429" cy="979371"/>
            </a:xfrm>
            <a:prstGeom prst="rect">
              <a:avLst/>
            </a:prstGeom>
            <a:no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67" name="Google Shape;367;p44"/>
            <p:cNvSpPr txBox="1"/>
            <p:nvPr/>
          </p:nvSpPr>
          <p:spPr>
            <a:xfrm>
              <a:off x="1131174" y="4597"/>
              <a:ext cx="5382429" cy="979371"/>
            </a:xfrm>
            <a:prstGeom prst="rect">
              <a:avLst/>
            </a:prstGeom>
            <a:noFill/>
            <a:ln>
              <a:noFill/>
            </a:ln>
          </p:spPr>
          <p:txBody>
            <a:bodyPr spcFirstLastPara="1" wrap="square" lIns="77738" tIns="77738" rIns="77738" bIns="77738" anchor="ctr" anchorCtr="0">
              <a:noAutofit/>
            </a:bodyPr>
            <a:lstStyle/>
            <a:p>
              <a:pPr>
                <a:buSzPts val="1500"/>
              </a:pPr>
              <a:r>
                <a:rPr lang="en-US" sz="1125" b="1" dirty="0">
                  <a:latin typeface="Calibri"/>
                  <a:ea typeface="Calibri"/>
                  <a:cs typeface="Calibri"/>
                  <a:sym typeface="Calibri"/>
                </a:rPr>
                <a:t>At the heart of the 2030 Agenda for Sustainable Development that was adopted by all United Nations Member States in 2015. </a:t>
              </a:r>
              <a:endParaRPr sz="1125" dirty="0">
                <a:latin typeface="Calibri"/>
                <a:ea typeface="Calibri"/>
                <a:cs typeface="Calibri"/>
                <a:sym typeface="Calibri"/>
              </a:endParaRPr>
            </a:p>
          </p:txBody>
        </p:sp>
        <p:sp>
          <p:nvSpPr>
            <p:cNvPr id="368" name="Google Shape;368;p44"/>
            <p:cNvSpPr/>
            <p:nvPr/>
          </p:nvSpPr>
          <p:spPr>
            <a:xfrm>
              <a:off x="0" y="1228812"/>
              <a:ext cx="6513603" cy="979371"/>
            </a:xfrm>
            <a:prstGeom prst="roundRect">
              <a:avLst>
                <a:gd name="adj" fmla="val 10000"/>
              </a:avLst>
            </a:prstGeom>
            <a:solidFill>
              <a:srgbClr val="33AFCE"/>
            </a:solid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69" name="Google Shape;369;p44"/>
            <p:cNvSpPr/>
            <p:nvPr/>
          </p:nvSpPr>
          <p:spPr>
            <a:xfrm>
              <a:off x="296259" y="1449171"/>
              <a:ext cx="538654" cy="538654"/>
            </a:xfrm>
            <a:prstGeom prst="rect">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70" name="Google Shape;370;p44"/>
            <p:cNvSpPr/>
            <p:nvPr/>
          </p:nvSpPr>
          <p:spPr>
            <a:xfrm>
              <a:off x="1131174" y="1228812"/>
              <a:ext cx="5382429" cy="979371"/>
            </a:xfrm>
            <a:prstGeom prst="rect">
              <a:avLst/>
            </a:prstGeom>
            <a:no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71" name="Google Shape;371;p44"/>
            <p:cNvSpPr txBox="1"/>
            <p:nvPr/>
          </p:nvSpPr>
          <p:spPr>
            <a:xfrm>
              <a:off x="1131174" y="1228812"/>
              <a:ext cx="5382429" cy="979371"/>
            </a:xfrm>
            <a:prstGeom prst="rect">
              <a:avLst/>
            </a:prstGeom>
            <a:noFill/>
            <a:ln>
              <a:noFill/>
            </a:ln>
          </p:spPr>
          <p:txBody>
            <a:bodyPr spcFirstLastPara="1" wrap="square" lIns="77738" tIns="77738" rIns="77738" bIns="77738" anchor="ctr" anchorCtr="0">
              <a:noAutofit/>
            </a:bodyPr>
            <a:lstStyle/>
            <a:p>
              <a:pPr>
                <a:buSzPts val="1500"/>
              </a:pPr>
              <a:r>
                <a:rPr lang="en-GB" sz="1125" b="1" dirty="0">
                  <a:latin typeface="Calibri"/>
                  <a:ea typeface="Calibri"/>
                  <a:cs typeface="Calibri"/>
                  <a:sym typeface="Calibri"/>
                </a:rPr>
                <a:t>There are 17 Goals in total </a:t>
              </a:r>
              <a:endParaRPr lang="en-GB" sz="1125" dirty="0">
                <a:latin typeface="Calibri"/>
                <a:ea typeface="Calibri"/>
                <a:cs typeface="Calibri"/>
                <a:sym typeface="Calibri"/>
              </a:endParaRPr>
            </a:p>
          </p:txBody>
        </p:sp>
        <p:sp>
          <p:nvSpPr>
            <p:cNvPr id="372" name="Google Shape;372;p44"/>
            <p:cNvSpPr/>
            <p:nvPr/>
          </p:nvSpPr>
          <p:spPr>
            <a:xfrm>
              <a:off x="0" y="2453027"/>
              <a:ext cx="6513603" cy="979371"/>
            </a:xfrm>
            <a:prstGeom prst="roundRect">
              <a:avLst>
                <a:gd name="adj" fmla="val 10000"/>
              </a:avLst>
            </a:prstGeom>
            <a:solidFill>
              <a:srgbClr val="1A6FA9"/>
            </a:solid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73" name="Google Shape;373;p44"/>
            <p:cNvSpPr/>
            <p:nvPr/>
          </p:nvSpPr>
          <p:spPr>
            <a:xfrm>
              <a:off x="296259" y="2673385"/>
              <a:ext cx="538654" cy="538654"/>
            </a:xfrm>
            <a:prstGeom prst="rect">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74" name="Google Shape;374;p44"/>
            <p:cNvSpPr/>
            <p:nvPr/>
          </p:nvSpPr>
          <p:spPr>
            <a:xfrm>
              <a:off x="1131174" y="2453027"/>
              <a:ext cx="5382429" cy="979371"/>
            </a:xfrm>
            <a:prstGeom prst="rect">
              <a:avLst/>
            </a:prstGeom>
            <a:no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75" name="Google Shape;375;p44"/>
            <p:cNvSpPr txBox="1"/>
            <p:nvPr/>
          </p:nvSpPr>
          <p:spPr>
            <a:xfrm>
              <a:off x="1131174" y="2453027"/>
              <a:ext cx="5382429" cy="979371"/>
            </a:xfrm>
            <a:prstGeom prst="rect">
              <a:avLst/>
            </a:prstGeom>
            <a:noFill/>
            <a:ln>
              <a:noFill/>
            </a:ln>
          </p:spPr>
          <p:txBody>
            <a:bodyPr spcFirstLastPara="1" wrap="square" lIns="77738" tIns="77738" rIns="77738" bIns="77738" anchor="ctr" anchorCtr="0">
              <a:noAutofit/>
            </a:bodyPr>
            <a:lstStyle/>
            <a:p>
              <a:pPr>
                <a:buSzPts val="1500"/>
              </a:pPr>
              <a:r>
                <a:rPr lang="en-US" sz="1125" b="1">
                  <a:latin typeface="Calibri"/>
                  <a:ea typeface="Calibri"/>
                  <a:cs typeface="Calibri"/>
                  <a:sym typeface="Calibri"/>
                </a:rPr>
                <a:t>They are also known as the Global Goals</a:t>
              </a:r>
              <a:endParaRPr sz="1125">
                <a:latin typeface="Calibri"/>
                <a:ea typeface="Calibri"/>
                <a:cs typeface="Calibri"/>
                <a:sym typeface="Calibri"/>
              </a:endParaRPr>
            </a:p>
          </p:txBody>
        </p:sp>
        <p:sp>
          <p:nvSpPr>
            <p:cNvPr id="376" name="Google Shape;376;p44"/>
            <p:cNvSpPr/>
            <p:nvPr/>
          </p:nvSpPr>
          <p:spPr>
            <a:xfrm>
              <a:off x="0" y="3677241"/>
              <a:ext cx="6513603" cy="979371"/>
            </a:xfrm>
            <a:prstGeom prst="roundRect">
              <a:avLst>
                <a:gd name="adj" fmla="val 10000"/>
              </a:avLst>
            </a:prstGeom>
            <a:solidFill>
              <a:srgbClr val="B74816"/>
            </a:solid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77" name="Google Shape;377;p44"/>
            <p:cNvSpPr/>
            <p:nvPr/>
          </p:nvSpPr>
          <p:spPr>
            <a:xfrm>
              <a:off x="296259" y="3897600"/>
              <a:ext cx="538654" cy="538654"/>
            </a:xfrm>
            <a:prstGeom prst="rect">
              <a:avLst/>
            </a:prstGeom>
            <a:blipFill rotWithShape="1">
              <a:blip r:embed="rId6">
                <a:alphaModFix/>
              </a:blip>
              <a:stretch>
                <a:fillRect/>
              </a:stretch>
            </a:blip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78" name="Google Shape;378;p44"/>
            <p:cNvSpPr/>
            <p:nvPr/>
          </p:nvSpPr>
          <p:spPr>
            <a:xfrm>
              <a:off x="1131174" y="3677241"/>
              <a:ext cx="5382429" cy="979371"/>
            </a:xfrm>
            <a:prstGeom prst="rect">
              <a:avLst/>
            </a:prstGeom>
            <a:no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79" name="Google Shape;379;p44"/>
            <p:cNvSpPr txBox="1"/>
            <p:nvPr/>
          </p:nvSpPr>
          <p:spPr>
            <a:xfrm>
              <a:off x="1131174" y="3677241"/>
              <a:ext cx="5382429" cy="979371"/>
            </a:xfrm>
            <a:prstGeom prst="rect">
              <a:avLst/>
            </a:prstGeom>
            <a:noFill/>
            <a:ln>
              <a:noFill/>
            </a:ln>
          </p:spPr>
          <p:txBody>
            <a:bodyPr spcFirstLastPara="1" wrap="square" lIns="77738" tIns="77738" rIns="77738" bIns="77738" anchor="ctr" anchorCtr="0">
              <a:noAutofit/>
            </a:bodyPr>
            <a:lstStyle/>
            <a:p>
              <a:pPr>
                <a:buSzPts val="1500"/>
              </a:pPr>
              <a:r>
                <a:rPr lang="en-US" sz="1125" b="1">
                  <a:latin typeface="Calibri"/>
                  <a:ea typeface="Calibri"/>
                  <a:cs typeface="Calibri"/>
                  <a:sym typeface="Calibri"/>
                </a:rPr>
                <a:t>They address the global challenges we face, including those related to poverty, inequality, climate, environmental degradation, prosperity, and peace and justice.</a:t>
              </a:r>
              <a:endParaRPr sz="1125">
                <a:latin typeface="Calibri"/>
                <a:ea typeface="Calibri"/>
                <a:cs typeface="Calibri"/>
                <a:sym typeface="Calibri"/>
              </a:endParaRPr>
            </a:p>
          </p:txBody>
        </p:sp>
        <p:sp>
          <p:nvSpPr>
            <p:cNvPr id="380" name="Google Shape;380;p44"/>
            <p:cNvSpPr/>
            <p:nvPr/>
          </p:nvSpPr>
          <p:spPr>
            <a:xfrm>
              <a:off x="0" y="4901456"/>
              <a:ext cx="6513603" cy="979371"/>
            </a:xfrm>
            <a:prstGeom prst="roundRect">
              <a:avLst>
                <a:gd name="adj" fmla="val 10000"/>
              </a:avLst>
            </a:prstGeom>
            <a:solidFill>
              <a:schemeClr val="accent6"/>
            </a:solid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81" name="Google Shape;381;p44"/>
            <p:cNvSpPr/>
            <p:nvPr/>
          </p:nvSpPr>
          <p:spPr>
            <a:xfrm>
              <a:off x="296259" y="5121814"/>
              <a:ext cx="538654" cy="538654"/>
            </a:xfrm>
            <a:prstGeom prst="rect">
              <a:avLst/>
            </a:prstGeom>
            <a:blipFill rotWithShape="1">
              <a:blip r:embed="rId7">
                <a:alphaModFix/>
              </a:blip>
              <a:stretch>
                <a:fillRect/>
              </a:stretch>
            </a:blip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82" name="Google Shape;382;p44"/>
            <p:cNvSpPr/>
            <p:nvPr/>
          </p:nvSpPr>
          <p:spPr>
            <a:xfrm>
              <a:off x="1131174" y="4901456"/>
              <a:ext cx="5382429" cy="979371"/>
            </a:xfrm>
            <a:prstGeom prst="rect">
              <a:avLst/>
            </a:prstGeom>
            <a:noFill/>
            <a:ln>
              <a:noFill/>
            </a:ln>
          </p:spPr>
          <p:txBody>
            <a:bodyPr spcFirstLastPara="1" wrap="square" lIns="68569" tIns="68569" rIns="68569" bIns="68569" anchor="ctr" anchorCtr="0">
              <a:noAutofit/>
            </a:bodyPr>
            <a:lstStyle/>
            <a:p>
              <a:pPr>
                <a:buClr>
                  <a:schemeClr val="dk1"/>
                </a:buClr>
                <a:buSzPts val="1800"/>
              </a:pPr>
              <a:endParaRPr sz="1350">
                <a:latin typeface="Calibri"/>
                <a:ea typeface="Calibri"/>
                <a:cs typeface="Calibri"/>
                <a:sym typeface="Calibri"/>
              </a:endParaRPr>
            </a:p>
          </p:txBody>
        </p:sp>
        <p:sp>
          <p:nvSpPr>
            <p:cNvPr id="383" name="Google Shape;383;p44"/>
            <p:cNvSpPr txBox="1"/>
            <p:nvPr/>
          </p:nvSpPr>
          <p:spPr>
            <a:xfrm>
              <a:off x="1131174" y="4901456"/>
              <a:ext cx="5382429" cy="979371"/>
            </a:xfrm>
            <a:prstGeom prst="rect">
              <a:avLst/>
            </a:prstGeom>
            <a:noFill/>
            <a:ln>
              <a:noFill/>
            </a:ln>
          </p:spPr>
          <p:txBody>
            <a:bodyPr spcFirstLastPara="1" wrap="square" lIns="77738" tIns="77738" rIns="77738" bIns="77738" anchor="ctr" anchorCtr="0">
              <a:noAutofit/>
            </a:bodyPr>
            <a:lstStyle/>
            <a:p>
              <a:pPr>
                <a:buSzPts val="1500"/>
              </a:pPr>
              <a:r>
                <a:rPr lang="en-US" sz="1125" b="1">
                  <a:latin typeface="Calibri"/>
                  <a:ea typeface="Calibri"/>
                  <a:cs typeface="Calibri"/>
                  <a:sym typeface="Calibri"/>
                </a:rPr>
                <a:t>The 17 SDGs are integrated – they recognize that action in one area will affect outcomes in others, and that development must balance social, economic and environmental sustainability.</a:t>
              </a:r>
              <a:endParaRPr sz="1125" b="1">
                <a:latin typeface="Calibri"/>
                <a:ea typeface="Calibri"/>
                <a:cs typeface="Calibri"/>
                <a:sym typeface="Calibri"/>
              </a:endParaRPr>
            </a:p>
          </p:txBody>
        </p:sp>
      </p:grpSp>
    </p:spTree>
    <p:extLst>
      <p:ext uri="{BB962C8B-B14F-4D97-AF65-F5344CB8AC3E}">
        <p14:creationId xmlns:p14="http://schemas.microsoft.com/office/powerpoint/2010/main" val="2493361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6"/>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397" name="Google Shape;397;p46"/>
          <p:cNvSpPr txBox="1">
            <a:spLocks noGrp="1"/>
          </p:cNvSpPr>
          <p:nvPr>
            <p:ph type="title"/>
          </p:nvPr>
        </p:nvSpPr>
        <p:spPr>
          <a:xfrm>
            <a:off x="479161" y="479395"/>
            <a:ext cx="2678858" cy="2680137"/>
          </a:xfrm>
          <a:prstGeom prst="rect">
            <a:avLst/>
          </a:prstGeom>
          <a:noFill/>
          <a:ln>
            <a:noFill/>
          </a:ln>
        </p:spPr>
        <p:txBody>
          <a:bodyPr spcFirstLastPara="1" wrap="square" lIns="68569" tIns="34275" rIns="68569" bIns="34275" anchor="b" anchorCtr="0">
            <a:normAutofit/>
          </a:bodyPr>
          <a:lstStyle/>
          <a:p>
            <a:pPr algn="ctr">
              <a:buClr>
                <a:schemeClr val="dk1"/>
              </a:buClr>
              <a:buSzPts val="5600"/>
            </a:pPr>
            <a:r>
              <a:rPr lang="en-US" b="1">
                <a:latin typeface="Calibri"/>
                <a:ea typeface="Calibri"/>
                <a:cs typeface="Calibri"/>
                <a:sym typeface="Calibri"/>
              </a:rPr>
              <a:t>The SDG Web of Connection </a:t>
            </a:r>
            <a:endParaRPr/>
          </a:p>
        </p:txBody>
      </p:sp>
      <p:sp>
        <p:nvSpPr>
          <p:cNvPr id="398" name="Google Shape;398;p46"/>
          <p:cNvSpPr/>
          <p:nvPr/>
        </p:nvSpPr>
        <p:spPr>
          <a:xfrm>
            <a:off x="482459" y="3306950"/>
            <a:ext cx="2441321" cy="13716"/>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pic>
        <p:nvPicPr>
          <p:cNvPr id="399" name="Google Shape;399;p46" descr="Sustainable Development Goals Reporting and Communications"/>
          <p:cNvPicPr preferRelativeResize="0">
            <a:picLocks noGrp="1"/>
          </p:cNvPicPr>
          <p:nvPr>
            <p:ph type="body" idx="1"/>
          </p:nvPr>
        </p:nvPicPr>
        <p:blipFill rotWithShape="1">
          <a:blip r:embed="rId3">
            <a:alphaModFix/>
          </a:blip>
          <a:srcRect/>
          <a:stretch/>
        </p:blipFill>
        <p:spPr>
          <a:xfrm>
            <a:off x="3490722" y="532352"/>
            <a:ext cx="5410962" cy="4058222"/>
          </a:xfrm>
          <a:prstGeom prst="rect">
            <a:avLst/>
          </a:prstGeom>
          <a:noFill/>
          <a:ln>
            <a:noFill/>
          </a:ln>
        </p:spPr>
      </p:pic>
    </p:spTree>
    <p:extLst>
      <p:ext uri="{BB962C8B-B14F-4D97-AF65-F5344CB8AC3E}">
        <p14:creationId xmlns:p14="http://schemas.microsoft.com/office/powerpoint/2010/main" val="1173679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2"/>
          <p:cNvSpPr txBox="1">
            <a:spLocks noGrp="1"/>
          </p:cNvSpPr>
          <p:nvPr>
            <p:ph type="title"/>
          </p:nvPr>
        </p:nvSpPr>
        <p:spPr>
          <a:xfrm>
            <a:off x="704069" y="215092"/>
            <a:ext cx="5725500" cy="839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Impact"/>
              <a:buNone/>
            </a:pPr>
            <a:r>
              <a:rPr lang="en" sz="3300"/>
              <a:t>Sustainable Development Goals CATEGORIES</a:t>
            </a:r>
            <a:endParaRPr sz="3300"/>
          </a:p>
        </p:txBody>
      </p:sp>
      <p:pic>
        <p:nvPicPr>
          <p:cNvPr id="279" name="Google Shape;279;p42"/>
          <p:cNvPicPr preferRelativeResize="0">
            <a:picLocks noGrp="1"/>
          </p:cNvPicPr>
          <p:nvPr>
            <p:ph type="body" idx="1"/>
          </p:nvPr>
        </p:nvPicPr>
        <p:blipFill rotWithShape="1">
          <a:blip r:embed="rId3">
            <a:alphaModFix/>
          </a:blip>
          <a:srcRect/>
          <a:stretch/>
        </p:blipFill>
        <p:spPr>
          <a:xfrm>
            <a:off x="2336505" y="907367"/>
            <a:ext cx="5946000" cy="3421500"/>
          </a:xfrm>
          <a:prstGeom prst="rect">
            <a:avLst/>
          </a:prstGeom>
          <a:noFill/>
          <a:ln>
            <a:noFill/>
          </a:ln>
        </p:spPr>
      </p:pic>
      <p:pic>
        <p:nvPicPr>
          <p:cNvPr id="280" name="Google Shape;280;p42"/>
          <p:cNvPicPr preferRelativeResize="0"/>
          <p:nvPr/>
        </p:nvPicPr>
        <p:blipFill rotWithShape="1">
          <a:blip r:embed="rId4">
            <a:alphaModFix/>
          </a:blip>
          <a:srcRect b="38616"/>
          <a:stretch/>
        </p:blipFill>
        <p:spPr>
          <a:xfrm>
            <a:off x="7194750" y="4323675"/>
            <a:ext cx="1978048" cy="7784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3"/>
          <p:cNvPicPr preferRelativeResize="0"/>
          <p:nvPr/>
        </p:nvPicPr>
        <p:blipFill rotWithShape="1">
          <a:blip r:embed="rId3">
            <a:alphaModFix/>
          </a:blip>
          <a:srcRect b="38616"/>
          <a:stretch/>
        </p:blipFill>
        <p:spPr>
          <a:xfrm>
            <a:off x="7165950" y="4323675"/>
            <a:ext cx="1978048" cy="778424"/>
          </a:xfrm>
          <a:prstGeom prst="rect">
            <a:avLst/>
          </a:prstGeom>
          <a:noFill/>
          <a:ln>
            <a:noFill/>
          </a:ln>
        </p:spPr>
      </p:pic>
      <p:sp>
        <p:nvSpPr>
          <p:cNvPr id="286" name="Google Shape;286;p43"/>
          <p:cNvSpPr/>
          <p:nvPr/>
        </p:nvSpPr>
        <p:spPr>
          <a:xfrm>
            <a:off x="486400" y="483350"/>
            <a:ext cx="2804600" cy="4171600"/>
          </a:xfrm>
          <a:prstGeom prst="flowChartInternalStorage">
            <a:avLst/>
          </a:prstGeom>
          <a:solidFill>
            <a:srgbClr val="D0E0E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7" name="Google Shape;287;p43"/>
          <p:cNvSpPr txBox="1">
            <a:spLocks noGrp="1"/>
          </p:cNvSpPr>
          <p:nvPr>
            <p:ph type="body" idx="1"/>
          </p:nvPr>
        </p:nvSpPr>
        <p:spPr>
          <a:xfrm>
            <a:off x="899975" y="485950"/>
            <a:ext cx="7633800" cy="3953400"/>
          </a:xfrm>
          <a:prstGeom prst="rect">
            <a:avLst/>
          </a:prstGeom>
          <a:noFill/>
          <a:ln>
            <a:noFill/>
          </a:ln>
        </p:spPr>
        <p:txBody>
          <a:bodyPr spcFirstLastPara="1" wrap="square" lIns="68575" tIns="34275" rIns="68575" bIns="34275" anchor="b" anchorCtr="0">
            <a:normAutofit fontScale="62500" lnSpcReduction="20000"/>
          </a:bodyPr>
          <a:lstStyle/>
          <a:p>
            <a:pPr marL="0" lvl="0" indent="0" algn="l" rtl="0">
              <a:lnSpc>
                <a:spcPct val="90000"/>
              </a:lnSpc>
              <a:spcBef>
                <a:spcPts val="0"/>
              </a:spcBef>
              <a:spcAft>
                <a:spcPts val="0"/>
              </a:spcAft>
              <a:buNone/>
            </a:pPr>
            <a:r>
              <a:rPr lang="en" sz="3400" b="1">
                <a:latin typeface="Economica"/>
                <a:ea typeface="Economica"/>
                <a:cs typeface="Economica"/>
                <a:sym typeface="Economica"/>
              </a:rPr>
              <a:t>THE 5 PS</a:t>
            </a:r>
            <a:endParaRPr sz="3400" b="1">
              <a:latin typeface="Economica"/>
              <a:ea typeface="Economica"/>
              <a:cs typeface="Economica"/>
              <a:sym typeface="Economica"/>
            </a:endParaRPr>
          </a:p>
          <a:p>
            <a:pPr marL="0" lvl="0" indent="0" algn="l" rtl="0">
              <a:lnSpc>
                <a:spcPct val="110000"/>
              </a:lnSpc>
              <a:spcBef>
                <a:spcPts val="0"/>
              </a:spcBef>
              <a:spcAft>
                <a:spcPts val="0"/>
              </a:spcAft>
              <a:buNone/>
            </a:pPr>
            <a:endParaRPr sz="3431" b="1"/>
          </a:p>
          <a:p>
            <a:pPr marL="177800" lvl="0" indent="-200495" algn="l" rtl="0">
              <a:lnSpc>
                <a:spcPct val="110000"/>
              </a:lnSpc>
              <a:spcBef>
                <a:spcPts val="0"/>
              </a:spcBef>
              <a:spcAft>
                <a:spcPts val="0"/>
              </a:spcAft>
              <a:buSzPct val="91258"/>
              <a:buFont typeface="Economica"/>
              <a:buChar char="•"/>
            </a:pPr>
            <a:r>
              <a:rPr lang="en" sz="3431" b="1">
                <a:latin typeface="Economica"/>
                <a:ea typeface="Economica"/>
                <a:cs typeface="Economica"/>
                <a:sym typeface="Economica"/>
              </a:rPr>
              <a:t>Planet</a:t>
            </a:r>
            <a:endParaRPr sz="3431">
              <a:latin typeface="Economica"/>
              <a:ea typeface="Economica"/>
              <a:cs typeface="Economica"/>
              <a:sym typeface="Economica"/>
            </a:endParaRPr>
          </a:p>
          <a:p>
            <a:pPr marL="177800" lvl="0" indent="-76200" algn="l" rtl="0">
              <a:lnSpc>
                <a:spcPct val="110000"/>
              </a:lnSpc>
              <a:spcBef>
                <a:spcPts val="500"/>
              </a:spcBef>
              <a:spcAft>
                <a:spcPts val="0"/>
              </a:spcAft>
              <a:buSzPct val="43708"/>
              <a:buNone/>
            </a:pPr>
            <a:endParaRPr sz="3431" b="1">
              <a:latin typeface="Economica"/>
              <a:ea typeface="Economica"/>
              <a:cs typeface="Economica"/>
              <a:sym typeface="Economica"/>
            </a:endParaRPr>
          </a:p>
          <a:p>
            <a:pPr marL="177800" lvl="0" indent="-200495" algn="l" rtl="0">
              <a:lnSpc>
                <a:spcPct val="110000"/>
              </a:lnSpc>
              <a:spcBef>
                <a:spcPts val="500"/>
              </a:spcBef>
              <a:spcAft>
                <a:spcPts val="0"/>
              </a:spcAft>
              <a:buSzPct val="91258"/>
              <a:buFont typeface="Economica"/>
              <a:buChar char="•"/>
            </a:pPr>
            <a:r>
              <a:rPr lang="en" sz="3431" b="1">
                <a:latin typeface="Economica"/>
                <a:ea typeface="Economica"/>
                <a:cs typeface="Economica"/>
                <a:sym typeface="Economica"/>
              </a:rPr>
              <a:t>People</a:t>
            </a:r>
            <a:endParaRPr sz="3431">
              <a:latin typeface="Economica"/>
              <a:ea typeface="Economica"/>
              <a:cs typeface="Economica"/>
              <a:sym typeface="Economica"/>
            </a:endParaRPr>
          </a:p>
          <a:p>
            <a:pPr marL="177800" lvl="0" indent="-76200" algn="l" rtl="0">
              <a:lnSpc>
                <a:spcPct val="110000"/>
              </a:lnSpc>
              <a:spcBef>
                <a:spcPts val="500"/>
              </a:spcBef>
              <a:spcAft>
                <a:spcPts val="0"/>
              </a:spcAft>
              <a:buSzPct val="43708"/>
              <a:buNone/>
            </a:pPr>
            <a:endParaRPr sz="3431" b="1">
              <a:latin typeface="Economica"/>
              <a:ea typeface="Economica"/>
              <a:cs typeface="Economica"/>
              <a:sym typeface="Economica"/>
            </a:endParaRPr>
          </a:p>
          <a:p>
            <a:pPr marL="177800" lvl="0" indent="-200495" algn="l" rtl="0">
              <a:lnSpc>
                <a:spcPct val="110000"/>
              </a:lnSpc>
              <a:spcBef>
                <a:spcPts val="500"/>
              </a:spcBef>
              <a:spcAft>
                <a:spcPts val="0"/>
              </a:spcAft>
              <a:buSzPct val="91258"/>
              <a:buFont typeface="Economica"/>
              <a:buChar char="•"/>
            </a:pPr>
            <a:r>
              <a:rPr lang="en" sz="3431" b="1">
                <a:latin typeface="Economica"/>
                <a:ea typeface="Economica"/>
                <a:cs typeface="Economica"/>
                <a:sym typeface="Economica"/>
              </a:rPr>
              <a:t>Peace</a:t>
            </a:r>
            <a:endParaRPr sz="3431">
              <a:latin typeface="Economica"/>
              <a:ea typeface="Economica"/>
              <a:cs typeface="Economica"/>
              <a:sym typeface="Economica"/>
            </a:endParaRPr>
          </a:p>
          <a:p>
            <a:pPr marL="177800" lvl="0" indent="-76200" algn="l" rtl="0">
              <a:lnSpc>
                <a:spcPct val="110000"/>
              </a:lnSpc>
              <a:spcBef>
                <a:spcPts val="500"/>
              </a:spcBef>
              <a:spcAft>
                <a:spcPts val="0"/>
              </a:spcAft>
              <a:buSzPct val="43708"/>
              <a:buNone/>
            </a:pPr>
            <a:endParaRPr sz="3431" b="1">
              <a:latin typeface="Economica"/>
              <a:ea typeface="Economica"/>
              <a:cs typeface="Economica"/>
              <a:sym typeface="Economica"/>
            </a:endParaRPr>
          </a:p>
          <a:p>
            <a:pPr marL="177800" lvl="0" indent="-200495" algn="l" rtl="0">
              <a:lnSpc>
                <a:spcPct val="110000"/>
              </a:lnSpc>
              <a:spcBef>
                <a:spcPts val="500"/>
              </a:spcBef>
              <a:spcAft>
                <a:spcPts val="0"/>
              </a:spcAft>
              <a:buSzPct val="91258"/>
              <a:buFont typeface="Economica"/>
              <a:buChar char="•"/>
            </a:pPr>
            <a:r>
              <a:rPr lang="en" sz="3431" b="1">
                <a:latin typeface="Economica"/>
                <a:ea typeface="Economica"/>
                <a:cs typeface="Economica"/>
                <a:sym typeface="Economica"/>
              </a:rPr>
              <a:t>Prosperity</a:t>
            </a:r>
            <a:endParaRPr sz="3431">
              <a:latin typeface="Economica"/>
              <a:ea typeface="Economica"/>
              <a:cs typeface="Economica"/>
              <a:sym typeface="Economica"/>
            </a:endParaRPr>
          </a:p>
          <a:p>
            <a:pPr marL="177800" lvl="0" indent="-76200" algn="l" rtl="0">
              <a:lnSpc>
                <a:spcPct val="110000"/>
              </a:lnSpc>
              <a:spcBef>
                <a:spcPts val="500"/>
              </a:spcBef>
              <a:spcAft>
                <a:spcPts val="0"/>
              </a:spcAft>
              <a:buSzPct val="43708"/>
              <a:buNone/>
            </a:pPr>
            <a:endParaRPr sz="3431" b="1">
              <a:latin typeface="Economica"/>
              <a:ea typeface="Economica"/>
              <a:cs typeface="Economica"/>
              <a:sym typeface="Economica"/>
            </a:endParaRPr>
          </a:p>
          <a:p>
            <a:pPr marL="177800" lvl="0" indent="-200495" algn="l" rtl="0">
              <a:lnSpc>
                <a:spcPct val="110000"/>
              </a:lnSpc>
              <a:spcBef>
                <a:spcPts val="500"/>
              </a:spcBef>
              <a:spcAft>
                <a:spcPts val="0"/>
              </a:spcAft>
              <a:buSzPct val="91258"/>
              <a:buFont typeface="Economica"/>
              <a:buChar char="•"/>
            </a:pPr>
            <a:r>
              <a:rPr lang="en" sz="3431" b="1">
                <a:latin typeface="Economica"/>
                <a:ea typeface="Economica"/>
                <a:cs typeface="Economica"/>
                <a:sym typeface="Economica"/>
              </a:rPr>
              <a:t>Partnership</a:t>
            </a:r>
            <a:endParaRPr sz="3431" b="1">
              <a:latin typeface="Economica"/>
              <a:ea typeface="Economica"/>
              <a:cs typeface="Economica"/>
              <a:sym typeface="Economica"/>
            </a:endParaRPr>
          </a:p>
        </p:txBody>
      </p:sp>
      <p:pic>
        <p:nvPicPr>
          <p:cNvPr id="288" name="Google Shape;288;p43"/>
          <p:cNvPicPr preferRelativeResize="0"/>
          <p:nvPr/>
        </p:nvPicPr>
        <p:blipFill rotWithShape="1">
          <a:blip r:embed="rId4">
            <a:alphaModFix/>
          </a:blip>
          <a:srcRect/>
          <a:stretch/>
        </p:blipFill>
        <p:spPr>
          <a:xfrm>
            <a:off x="4091248" y="303176"/>
            <a:ext cx="4343275" cy="4171600"/>
          </a:xfrm>
          <a:prstGeom prst="rect">
            <a:avLst/>
          </a:prstGeom>
          <a:noFill/>
          <a:ln>
            <a:noFill/>
          </a:ln>
        </p:spPr>
      </p:pic>
      <p:sp>
        <p:nvSpPr>
          <p:cNvPr id="289" name="Google Shape;289;p43"/>
          <p:cNvSpPr txBox="1"/>
          <p:nvPr/>
        </p:nvSpPr>
        <p:spPr>
          <a:xfrm>
            <a:off x="5540750" y="303175"/>
            <a:ext cx="329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4C78-428B-28BA-FF57-ABC88EAAC59D}"/>
              </a:ext>
            </a:extLst>
          </p:cNvPr>
          <p:cNvSpPr>
            <a:spLocks noGrp="1"/>
          </p:cNvSpPr>
          <p:nvPr>
            <p:ph type="title"/>
          </p:nvPr>
        </p:nvSpPr>
        <p:spPr/>
        <p:txBody>
          <a:bodyPr/>
          <a:lstStyle/>
          <a:p>
            <a:endParaRPr lang="en-GB"/>
          </a:p>
        </p:txBody>
      </p:sp>
      <p:pic>
        <p:nvPicPr>
          <p:cNvPr id="5" name="Content Placeholder 4" descr="A globe with colorful text&#10;&#10;Description automatically generated with medium confidence">
            <a:extLst>
              <a:ext uri="{FF2B5EF4-FFF2-40B4-BE49-F238E27FC236}">
                <a16:creationId xmlns:a16="http://schemas.microsoft.com/office/drawing/2014/main" id="{D98613D6-84A3-0A1F-E085-739A751A5A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500" y="273844"/>
            <a:ext cx="8625914" cy="4337996"/>
          </a:xfrm>
        </p:spPr>
      </p:pic>
    </p:spTree>
    <p:extLst>
      <p:ext uri="{BB962C8B-B14F-4D97-AF65-F5344CB8AC3E}">
        <p14:creationId xmlns:p14="http://schemas.microsoft.com/office/powerpoint/2010/main" val="212342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9"/>
          <p:cNvSpPr/>
          <p:nvPr/>
        </p:nvSpPr>
        <p:spPr>
          <a:xfrm>
            <a:off x="-1" y="0"/>
            <a:ext cx="9141714" cy="5143500"/>
          </a:xfrm>
          <a:prstGeom prst="rect">
            <a:avLst/>
          </a:prstGeom>
          <a:solidFill>
            <a:schemeClr val="lt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pic>
        <p:nvPicPr>
          <p:cNvPr id="423" name="Google Shape;423;p49" descr="A picture containing bird, drawing&#10;&#10;Description automatically generated"/>
          <p:cNvPicPr preferRelativeResize="0">
            <a:picLocks noGrp="1"/>
          </p:cNvPicPr>
          <p:nvPr>
            <p:ph type="body" idx="2"/>
          </p:nvPr>
        </p:nvPicPr>
        <p:blipFill rotWithShape="1">
          <a:blip r:embed="rId3">
            <a:alphaModFix/>
          </a:blip>
          <a:srcRect l="17029" r="12823" b="-1"/>
          <a:stretch/>
        </p:blipFill>
        <p:spPr>
          <a:xfrm>
            <a:off x="1" y="7"/>
            <a:ext cx="7252232" cy="5143493"/>
          </a:xfrm>
          <a:prstGeom prst="rect">
            <a:avLst/>
          </a:prstGeom>
          <a:noFill/>
          <a:ln>
            <a:noFill/>
          </a:ln>
        </p:spPr>
      </p:pic>
      <p:sp>
        <p:nvSpPr>
          <p:cNvPr id="424" name="Google Shape;424;p49"/>
          <p:cNvSpPr/>
          <p:nvPr/>
        </p:nvSpPr>
        <p:spPr>
          <a:xfrm flipH="1">
            <a:off x="3843764" y="0"/>
            <a:ext cx="5300234" cy="5143500"/>
          </a:xfrm>
          <a:prstGeom prst="rect">
            <a:avLst/>
          </a:prstGeom>
          <a:gradFill>
            <a:gsLst>
              <a:gs pos="0">
                <a:srgbClr val="FFFFFF">
                  <a:alpha val="0"/>
                </a:srgbClr>
              </a:gs>
              <a:gs pos="19000">
                <a:srgbClr val="FFFFFF">
                  <a:alpha val="37254"/>
                </a:srgbClr>
              </a:gs>
              <a:gs pos="35000">
                <a:srgbClr val="FFFFFF">
                  <a:alpha val="76470"/>
                </a:srgbClr>
              </a:gs>
              <a:gs pos="48000">
                <a:schemeClr val="lt1"/>
              </a:gs>
              <a:gs pos="100000">
                <a:schemeClr val="lt1"/>
              </a:gs>
            </a:gsLst>
            <a:lin ang="10800000" scaled="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425" name="Google Shape;425;p49"/>
          <p:cNvSpPr txBox="1">
            <a:spLocks noGrp="1"/>
          </p:cNvSpPr>
          <p:nvPr>
            <p:ph type="title"/>
          </p:nvPr>
        </p:nvSpPr>
        <p:spPr>
          <a:xfrm>
            <a:off x="5648708" y="273844"/>
            <a:ext cx="2866642" cy="1424934"/>
          </a:xfrm>
          <a:prstGeom prst="rect">
            <a:avLst/>
          </a:prstGeom>
          <a:noFill/>
          <a:ln>
            <a:noFill/>
          </a:ln>
        </p:spPr>
        <p:txBody>
          <a:bodyPr spcFirstLastPara="1" wrap="square" lIns="68569" tIns="34275" rIns="68569" bIns="34275" anchor="ctr" anchorCtr="0">
            <a:normAutofit/>
          </a:bodyPr>
          <a:lstStyle/>
          <a:p>
            <a:pPr algn="ctr">
              <a:buSzPts val="4000"/>
            </a:pPr>
            <a:r>
              <a:rPr lang="en-US" sz="3000" b="1"/>
              <a:t>Who are they for? </a:t>
            </a:r>
            <a:endParaRPr/>
          </a:p>
        </p:txBody>
      </p:sp>
      <p:sp>
        <p:nvSpPr>
          <p:cNvPr id="426" name="Google Shape;426;p49"/>
          <p:cNvSpPr txBox="1">
            <a:spLocks noGrp="1"/>
          </p:cNvSpPr>
          <p:nvPr>
            <p:ph type="body" idx="1"/>
          </p:nvPr>
        </p:nvSpPr>
        <p:spPr>
          <a:xfrm>
            <a:off x="5648708" y="1825651"/>
            <a:ext cx="2866642" cy="2807072"/>
          </a:xfrm>
          <a:prstGeom prst="rect">
            <a:avLst/>
          </a:prstGeom>
          <a:noFill/>
          <a:ln>
            <a:noFill/>
          </a:ln>
        </p:spPr>
        <p:txBody>
          <a:bodyPr spcFirstLastPara="1" wrap="square" lIns="68569" tIns="34275" rIns="68569" bIns="34275" anchor="t" anchorCtr="0">
            <a:normAutofit/>
          </a:bodyPr>
          <a:lstStyle/>
          <a:p>
            <a:pPr marL="0" indent="0">
              <a:spcBef>
                <a:spcPts val="0"/>
              </a:spcBef>
              <a:buSzPts val="1100"/>
              <a:buNone/>
            </a:pPr>
            <a:r>
              <a:rPr lang="en-US" sz="1275" dirty="0"/>
              <a:t>One of the most important aspects of the </a:t>
            </a:r>
            <a:r>
              <a:rPr lang="vi-VN" sz="1275" dirty="0"/>
              <a:t>SDG</a:t>
            </a:r>
            <a:r>
              <a:rPr lang="en-US" sz="1275" dirty="0"/>
              <a:t>s is that they are for everyone. </a:t>
            </a:r>
            <a:endParaRPr dirty="0"/>
          </a:p>
          <a:p>
            <a:pPr marL="0" indent="0">
              <a:buSzPts val="1100"/>
              <a:buNone/>
            </a:pPr>
            <a:r>
              <a:rPr lang="en-US" sz="1275" dirty="0"/>
              <a:t>They are applicable locally and globally. </a:t>
            </a:r>
            <a:endParaRPr dirty="0"/>
          </a:p>
          <a:p>
            <a:pPr marL="0" indent="0">
              <a:buSzPts val="1100"/>
              <a:buNone/>
            </a:pPr>
            <a:r>
              <a:rPr lang="en-US" sz="1275" dirty="0"/>
              <a:t>Every individual, </a:t>
            </a:r>
            <a:r>
              <a:rPr lang="en-US" sz="1275" dirty="0" err="1"/>
              <a:t>organisation</a:t>
            </a:r>
            <a:r>
              <a:rPr lang="en-US" sz="1275" dirty="0"/>
              <a:t>, country, and international institution is responsible for helping to achieve them. </a:t>
            </a:r>
            <a:endParaRPr dirty="0"/>
          </a:p>
          <a:p>
            <a:pPr marL="0" indent="80963">
              <a:buSzPts val="1700"/>
              <a:buNone/>
            </a:pPr>
            <a:endParaRPr sz="1275" dirty="0"/>
          </a:p>
        </p:txBody>
      </p:sp>
    </p:spTree>
    <p:extLst>
      <p:ext uri="{BB962C8B-B14F-4D97-AF65-F5344CB8AC3E}">
        <p14:creationId xmlns:p14="http://schemas.microsoft.com/office/powerpoint/2010/main" val="3948271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4"/>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1200"/>
              </a:spcAft>
              <a:buNone/>
            </a:pPr>
            <a:endParaRPr/>
          </a:p>
        </p:txBody>
      </p:sp>
      <p:sp>
        <p:nvSpPr>
          <p:cNvPr id="295" name="Google Shape;295;p4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pic>
        <p:nvPicPr>
          <p:cNvPr id="296" name="Google Shape;296;p44"/>
          <p:cNvPicPr preferRelativeResize="0"/>
          <p:nvPr/>
        </p:nvPicPr>
        <p:blipFill>
          <a:blip r:embed="rId3">
            <a:alphaModFix/>
          </a:blip>
          <a:stretch>
            <a:fillRect/>
          </a:stretch>
        </p:blipFill>
        <p:spPr>
          <a:xfrm>
            <a:off x="202988" y="261938"/>
            <a:ext cx="8543925" cy="4619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52"/>
          <p:cNvSpPr txBox="1">
            <a:spLocks noGrp="1"/>
          </p:cNvSpPr>
          <p:nvPr>
            <p:ph type="title"/>
          </p:nvPr>
        </p:nvSpPr>
        <p:spPr>
          <a:xfrm>
            <a:off x="321025" y="274552"/>
            <a:ext cx="3675900" cy="1188600"/>
          </a:xfrm>
          <a:prstGeom prst="rect">
            <a:avLst/>
          </a:prstGeom>
        </p:spPr>
        <p:txBody>
          <a:bodyPr spcFirstLastPara="1" vert="horz" wrap="square" lIns="91425" tIns="91425" rIns="91425" bIns="91425" rtlCol="0" anchor="b" anchorCtr="0">
            <a:noAutofit/>
          </a:bodyPr>
          <a:lstStyle/>
          <a:p>
            <a:r>
              <a:rPr lang="en" sz="2400"/>
              <a:t>Ireland’s ranking in EU</a:t>
            </a:r>
            <a:endParaRPr sz="2400"/>
          </a:p>
        </p:txBody>
      </p:sp>
      <p:sp>
        <p:nvSpPr>
          <p:cNvPr id="753" name="Google Shape;753;p52"/>
          <p:cNvSpPr txBox="1">
            <a:spLocks noGrp="1"/>
          </p:cNvSpPr>
          <p:nvPr>
            <p:ph type="subTitle" idx="1"/>
          </p:nvPr>
        </p:nvSpPr>
        <p:spPr>
          <a:xfrm>
            <a:off x="321025" y="1612523"/>
            <a:ext cx="3675900" cy="914400"/>
          </a:xfrm>
          <a:prstGeom prst="rect">
            <a:avLst/>
          </a:prstGeom>
        </p:spPr>
        <p:txBody>
          <a:bodyPr spcFirstLastPara="1" vert="horz" wrap="square" lIns="91425" tIns="91425" rIns="91425" bIns="91425" rtlCol="0" anchor="t" anchorCtr="0">
            <a:noAutofit/>
          </a:bodyPr>
          <a:lstStyle/>
          <a:p>
            <a:pPr marL="0" indent="0"/>
            <a:r>
              <a:rPr lang="en"/>
              <a:t>Source: Social Justice Ireland, Sustainable Progress Index 2023 </a:t>
            </a:r>
            <a:endParaRPr/>
          </a:p>
        </p:txBody>
      </p:sp>
      <p:pic>
        <p:nvPicPr>
          <p:cNvPr id="754" name="Google Shape;754;p52"/>
          <p:cNvPicPr preferRelativeResize="0"/>
          <p:nvPr/>
        </p:nvPicPr>
        <p:blipFill>
          <a:blip r:embed="rId3">
            <a:alphaModFix/>
          </a:blip>
          <a:stretch>
            <a:fillRect/>
          </a:stretch>
        </p:blipFill>
        <p:spPr>
          <a:xfrm>
            <a:off x="4267950" y="0"/>
            <a:ext cx="4876051" cy="5143500"/>
          </a:xfrm>
          <a:prstGeom prst="rect">
            <a:avLst/>
          </a:prstGeom>
          <a:noFill/>
          <a:ln>
            <a:noFill/>
          </a:ln>
        </p:spPr>
      </p:pic>
    </p:spTree>
    <p:extLst>
      <p:ext uri="{BB962C8B-B14F-4D97-AF65-F5344CB8AC3E}">
        <p14:creationId xmlns:p14="http://schemas.microsoft.com/office/powerpoint/2010/main" val="1002880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8"/>
          <p:cNvSpPr txBox="1">
            <a:spLocks noGrp="1"/>
          </p:cNvSpPr>
          <p:nvPr>
            <p:ph type="title"/>
          </p:nvPr>
        </p:nvSpPr>
        <p:spPr>
          <a:xfrm>
            <a:off x="94650" y="15547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Public Awareness- DOCHAS </a:t>
            </a:r>
            <a:endParaRPr/>
          </a:p>
        </p:txBody>
      </p:sp>
      <p:sp>
        <p:nvSpPr>
          <p:cNvPr id="324" name="Google Shape;324;p4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https://www.dochas.ie/resources/worldview/research-approach/</a:t>
            </a:r>
            <a:endParaRPr/>
          </a:p>
          <a:p>
            <a:pPr marL="0" lvl="0" indent="0" algn="l" rtl="0">
              <a:spcBef>
                <a:spcPts val="1200"/>
              </a:spcBef>
              <a:spcAft>
                <a:spcPts val="0"/>
              </a:spcAft>
              <a:buNone/>
            </a:pPr>
            <a:r>
              <a:rPr lang="en"/>
              <a:t>Ms McKenna concluded: “More needs to be done to highlight how our own actions can impact climate and the devastating effects this can have on developing countries.”</a:t>
            </a:r>
            <a:endParaRPr/>
          </a:p>
          <a:p>
            <a:pPr marL="457200" lvl="0" indent="-306863" algn="l" rtl="0">
              <a:spcBef>
                <a:spcPts val="1200"/>
              </a:spcBef>
              <a:spcAft>
                <a:spcPts val="0"/>
              </a:spcAft>
              <a:buClr>
                <a:srgbClr val="00442C"/>
              </a:buClr>
              <a:buSzPct val="100000"/>
              <a:buChar char="●"/>
            </a:pPr>
            <a:r>
              <a:rPr lang="en" sz="1450">
                <a:solidFill>
                  <a:srgbClr val="00442C"/>
                </a:solidFill>
                <a:highlight>
                  <a:srgbClr val="FFFFFF"/>
                </a:highlight>
              </a:rPr>
              <a:t>Just 12% of Irish people have heard about and know what the Sustainable Development Goals (SDGs) are. 56% have not heard of them</a:t>
            </a:r>
            <a:endParaRPr sz="1450">
              <a:solidFill>
                <a:srgbClr val="00442C"/>
              </a:solidFill>
              <a:highlight>
                <a:srgbClr val="FFFFFF"/>
              </a:highlight>
            </a:endParaRPr>
          </a:p>
          <a:p>
            <a:pPr marL="457200" lvl="0" indent="-306863" algn="l" rtl="0">
              <a:spcBef>
                <a:spcPts val="0"/>
              </a:spcBef>
              <a:spcAft>
                <a:spcPts val="0"/>
              </a:spcAft>
              <a:buClr>
                <a:srgbClr val="00442C"/>
              </a:buClr>
              <a:buSzPct val="100000"/>
              <a:buChar char="●"/>
            </a:pPr>
            <a:r>
              <a:rPr lang="en" sz="1450">
                <a:solidFill>
                  <a:srgbClr val="00442C"/>
                </a:solidFill>
                <a:highlight>
                  <a:srgbClr val="FFFFFF"/>
                </a:highlight>
              </a:rPr>
              <a:t>There is an inverse relationship between importance and achievability: People in Ireland believe SDG1 (No Poverty) is the most important goal, while also believing it is the least likely to be achieved by 2030</a:t>
            </a:r>
            <a:endParaRPr sz="1450">
              <a:solidFill>
                <a:srgbClr val="00442C"/>
              </a:solidFill>
              <a:highlight>
                <a:srgbClr val="FFFFFF"/>
              </a:highlight>
            </a:endParaRPr>
          </a:p>
          <a:p>
            <a:pPr marL="457200" lvl="0" indent="-306863" algn="l" rtl="0">
              <a:spcBef>
                <a:spcPts val="0"/>
              </a:spcBef>
              <a:spcAft>
                <a:spcPts val="0"/>
              </a:spcAft>
              <a:buClr>
                <a:srgbClr val="00442C"/>
              </a:buClr>
              <a:buSzPct val="100000"/>
              <a:buChar char="●"/>
            </a:pPr>
            <a:r>
              <a:rPr lang="en" sz="1450">
                <a:solidFill>
                  <a:srgbClr val="00442C"/>
                </a:solidFill>
                <a:highlight>
                  <a:srgbClr val="FFFFFF"/>
                </a:highlight>
              </a:rPr>
              <a:t>When asked about the consequences of climate change for developing countries 53% of Irish people said food and water shortages will be the biggest impact</a:t>
            </a:r>
            <a:endParaRPr sz="1450">
              <a:solidFill>
                <a:srgbClr val="00442C"/>
              </a:solidFill>
              <a:highlight>
                <a:srgbClr val="FFFFFF"/>
              </a:highlight>
            </a:endParaRPr>
          </a:p>
          <a:p>
            <a:pPr marL="457200" lvl="0" indent="-306863" algn="l" rtl="0">
              <a:spcBef>
                <a:spcPts val="0"/>
              </a:spcBef>
              <a:spcAft>
                <a:spcPts val="0"/>
              </a:spcAft>
              <a:buClr>
                <a:srgbClr val="00442C"/>
              </a:buClr>
              <a:buSzPct val="100000"/>
              <a:buChar char="●"/>
            </a:pPr>
            <a:r>
              <a:rPr lang="en" sz="1450">
                <a:solidFill>
                  <a:srgbClr val="00442C"/>
                </a:solidFill>
                <a:highlight>
                  <a:srgbClr val="FFFFFF"/>
                </a:highlight>
              </a:rPr>
              <a:t>Irish people believe climate change will have the greatest impact on future generations (59%) and people in developing countries (51%) as against 14% for them personally</a:t>
            </a:r>
            <a:endParaRPr sz="1450">
              <a:solidFill>
                <a:srgbClr val="00442C"/>
              </a:solidFill>
              <a:highlight>
                <a:srgbClr val="FFFFFF"/>
              </a:highlight>
            </a:endParaRPr>
          </a:p>
          <a:p>
            <a:pPr marL="457200" lvl="0" indent="-306863" algn="l" rtl="0">
              <a:spcBef>
                <a:spcPts val="0"/>
              </a:spcBef>
              <a:spcAft>
                <a:spcPts val="0"/>
              </a:spcAft>
              <a:buClr>
                <a:srgbClr val="00442C"/>
              </a:buClr>
              <a:buSzPct val="100000"/>
              <a:buChar char="●"/>
            </a:pPr>
            <a:r>
              <a:rPr lang="en" sz="1450">
                <a:solidFill>
                  <a:srgbClr val="00442C"/>
                </a:solidFill>
                <a:highlight>
                  <a:srgbClr val="FFFFFF"/>
                </a:highlight>
              </a:rPr>
              <a:t>43% of respondents think that (other) people in Ireland should do more to address climate change in developing countries versus the Irish Government (40%) and themselves personally (17%)</a:t>
            </a:r>
            <a:endParaRPr/>
          </a:p>
        </p:txBody>
      </p:sp>
      <p:pic>
        <p:nvPicPr>
          <p:cNvPr id="325" name="Google Shape;325;p48"/>
          <p:cNvPicPr preferRelativeResize="0"/>
          <p:nvPr/>
        </p:nvPicPr>
        <p:blipFill rotWithShape="1">
          <a:blip r:embed="rId3">
            <a:alphaModFix/>
          </a:blip>
          <a:srcRect b="38616"/>
          <a:stretch/>
        </p:blipFill>
        <p:spPr>
          <a:xfrm>
            <a:off x="7165950" y="4323675"/>
            <a:ext cx="1978048" cy="7784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Agenda</a:t>
            </a:r>
            <a:endParaRPr/>
          </a:p>
        </p:txBody>
      </p:sp>
      <p:sp>
        <p:nvSpPr>
          <p:cNvPr id="158" name="Google Shape;158;p2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Introductions</a:t>
            </a:r>
            <a:endParaRPr dirty="0"/>
          </a:p>
          <a:p>
            <a:pPr marL="0" lvl="0" indent="0" algn="l" rtl="0">
              <a:spcBef>
                <a:spcPts val="1200"/>
              </a:spcBef>
              <a:spcAft>
                <a:spcPts val="0"/>
              </a:spcAft>
              <a:buNone/>
            </a:pPr>
            <a:r>
              <a:rPr lang="en-IE" dirty="0"/>
              <a:t>Global Citizenship Education (GCE)</a:t>
            </a:r>
            <a:endParaRPr dirty="0"/>
          </a:p>
          <a:p>
            <a:pPr marL="0" lvl="0" indent="0" algn="l" rtl="0">
              <a:spcBef>
                <a:spcPts val="1200"/>
              </a:spcBef>
              <a:spcAft>
                <a:spcPts val="0"/>
              </a:spcAft>
              <a:buNone/>
            </a:pPr>
            <a:r>
              <a:rPr lang="en" dirty="0"/>
              <a:t>The Sustainable Development Goals (SDGs) and Development Issues</a:t>
            </a:r>
            <a:endParaRPr dirty="0"/>
          </a:p>
          <a:p>
            <a:pPr marL="0" lvl="0" indent="0" algn="l" rtl="0">
              <a:spcBef>
                <a:spcPts val="1200"/>
              </a:spcBef>
              <a:spcAft>
                <a:spcPts val="0"/>
              </a:spcAft>
              <a:buNone/>
            </a:pPr>
            <a:r>
              <a:rPr lang="en" dirty="0"/>
              <a:t>Digging deeper</a:t>
            </a:r>
            <a:endParaRPr dirty="0"/>
          </a:p>
          <a:p>
            <a:pPr marL="0" lvl="0" indent="0" algn="l" rtl="0">
              <a:spcBef>
                <a:spcPts val="1200"/>
              </a:spcBef>
              <a:spcAft>
                <a:spcPts val="0"/>
              </a:spcAft>
              <a:buNone/>
            </a:pPr>
            <a:r>
              <a:rPr lang="en" dirty="0"/>
              <a:t>Resources</a:t>
            </a:r>
            <a:endParaRPr dirty="0"/>
          </a:p>
          <a:p>
            <a:pPr marL="0" lvl="0" indent="0" algn="l" rtl="0">
              <a:spcBef>
                <a:spcPts val="1200"/>
              </a:spcBef>
              <a:spcAft>
                <a:spcPts val="1200"/>
              </a:spcAft>
              <a:buNone/>
            </a:pPr>
            <a:endParaRPr dirty="0"/>
          </a:p>
        </p:txBody>
      </p:sp>
      <p:pic>
        <p:nvPicPr>
          <p:cNvPr id="159" name="Google Shape;159;p29"/>
          <p:cNvPicPr preferRelativeResize="0"/>
          <p:nvPr/>
        </p:nvPicPr>
        <p:blipFill rotWithShape="1">
          <a:blip r:embed="rId3">
            <a:alphaModFix/>
          </a:blip>
          <a:srcRect b="38616"/>
          <a:stretch/>
        </p:blipFill>
        <p:spPr>
          <a:xfrm>
            <a:off x="7165950" y="4323675"/>
            <a:ext cx="1978048" cy="778424"/>
          </a:xfrm>
          <a:prstGeom prst="rect">
            <a:avLst/>
          </a:prstGeom>
          <a:noFill/>
          <a:ln>
            <a:noFill/>
          </a:ln>
        </p:spPr>
      </p:pic>
      <p:pic>
        <p:nvPicPr>
          <p:cNvPr id="160" name="Google Shape;160;p29"/>
          <p:cNvPicPr preferRelativeResize="0"/>
          <p:nvPr/>
        </p:nvPicPr>
        <p:blipFill>
          <a:blip r:embed="rId4">
            <a:alphaModFix/>
          </a:blip>
          <a:stretch>
            <a:fillRect/>
          </a:stretch>
        </p:blipFill>
        <p:spPr>
          <a:xfrm>
            <a:off x="311700" y="3200025"/>
            <a:ext cx="1571348" cy="1571348"/>
          </a:xfrm>
          <a:prstGeom prst="rect">
            <a:avLst/>
          </a:prstGeom>
          <a:noFill/>
          <a:ln>
            <a:noFill/>
          </a:ln>
        </p:spPr>
      </p:pic>
      <p:pic>
        <p:nvPicPr>
          <p:cNvPr id="161" name="Google Shape;161;p29"/>
          <p:cNvPicPr preferRelativeResize="0"/>
          <p:nvPr/>
        </p:nvPicPr>
        <p:blipFill>
          <a:blip r:embed="rId5">
            <a:alphaModFix/>
          </a:blip>
          <a:stretch>
            <a:fillRect/>
          </a:stretch>
        </p:blipFill>
        <p:spPr>
          <a:xfrm>
            <a:off x="2245350" y="3200025"/>
            <a:ext cx="1571348" cy="157134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335" name="Google Shape;335;p5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6" name="Google Shape;336;p50"/>
          <p:cNvPicPr preferRelativeResize="0"/>
          <p:nvPr/>
        </p:nvPicPr>
        <p:blipFill>
          <a:blip r:embed="rId3">
            <a:alphaModFix/>
          </a:blip>
          <a:stretch>
            <a:fillRect/>
          </a:stretch>
        </p:blipFill>
        <p:spPr>
          <a:xfrm>
            <a:off x="0" y="59691"/>
            <a:ext cx="9144000" cy="477851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9"/>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A</a:t>
            </a:r>
            <a:r>
              <a:rPr lang="en-IE" dirty="0"/>
              <a:t>n</a:t>
            </a:r>
            <a:r>
              <a:rPr lang="en" dirty="0"/>
              <a:t>other Angle:</a:t>
            </a:r>
            <a:br>
              <a:rPr lang="en" dirty="0"/>
            </a:br>
            <a:r>
              <a:rPr lang="en" dirty="0"/>
              <a:t>SDGs in Viet Nam</a:t>
            </a:r>
            <a:endParaRPr dirty="0"/>
          </a:p>
        </p:txBody>
      </p:sp>
      <p:sp>
        <p:nvSpPr>
          <p:cNvPr id="257" name="Google Shape;257;p39"/>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58" name="Google Shape;258;p39"/>
          <p:cNvPicPr preferRelativeResize="0"/>
          <p:nvPr/>
        </p:nvPicPr>
        <p:blipFill rotWithShape="1">
          <a:blip r:embed="rId3">
            <a:alphaModFix/>
          </a:blip>
          <a:srcRect b="38616"/>
          <a:stretch/>
        </p:blipFill>
        <p:spPr>
          <a:xfrm>
            <a:off x="6870500" y="215100"/>
            <a:ext cx="1978048" cy="778424"/>
          </a:xfrm>
          <a:prstGeom prst="rect">
            <a:avLst/>
          </a:prstGeom>
          <a:noFill/>
          <a:ln>
            <a:noFill/>
          </a:ln>
        </p:spPr>
      </p:pic>
    </p:spTree>
    <p:extLst>
      <p:ext uri="{BB962C8B-B14F-4D97-AF65-F5344CB8AC3E}">
        <p14:creationId xmlns:p14="http://schemas.microsoft.com/office/powerpoint/2010/main" val="1167937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0"/>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900" dirty="0"/>
              <a:t>A Brief Look at Viet Nam </a:t>
            </a:r>
            <a:endParaRPr sz="3900" dirty="0"/>
          </a:p>
        </p:txBody>
      </p:sp>
      <p:sp>
        <p:nvSpPr>
          <p:cNvPr id="598" name="Google Shape;598;p40"/>
          <p:cNvSpPr txBox="1">
            <a:spLocks noGrp="1"/>
          </p:cNvSpPr>
          <p:nvPr>
            <p:ph type="subTitle" idx="4294967295"/>
          </p:nvPr>
        </p:nvSpPr>
        <p:spPr>
          <a:xfrm>
            <a:off x="713225" y="1311900"/>
            <a:ext cx="7639800" cy="3479840"/>
          </a:xfrm>
          <a:prstGeom prst="rect">
            <a:avLst/>
          </a:prstGeom>
        </p:spPr>
        <p:txBody>
          <a:bodyPr spcFirstLastPara="1" wrap="square" lIns="91425" tIns="91425" rIns="91425" bIns="91425" anchor="t" anchorCtr="0">
            <a:noAutofit/>
          </a:bodyPr>
          <a:lstStyle/>
          <a:p>
            <a:pPr marL="457200" lvl="0" indent="-304800" algn="l" rtl="0">
              <a:spcBef>
                <a:spcPts val="1000"/>
              </a:spcBef>
              <a:spcAft>
                <a:spcPts val="0"/>
              </a:spcAft>
              <a:buSzPts val="1200"/>
              <a:buChar char="●"/>
            </a:pPr>
            <a:r>
              <a:rPr lang="en" sz="1200" dirty="0"/>
              <a:t>Official name: The Socialist Republic of Vietnam</a:t>
            </a:r>
            <a:endParaRPr sz="1200" dirty="0"/>
          </a:p>
          <a:p>
            <a:pPr marL="457200" lvl="0" indent="-304800" algn="l" rtl="0">
              <a:spcBef>
                <a:spcPts val="0"/>
              </a:spcBef>
              <a:spcAft>
                <a:spcPts val="0"/>
              </a:spcAft>
              <a:buSzPts val="1200"/>
              <a:buChar char="●"/>
            </a:pPr>
            <a:r>
              <a:rPr lang="en" sz="1200" dirty="0"/>
              <a:t>Geographical location: Located in Southeast Asia</a:t>
            </a:r>
            <a:endParaRPr sz="1200" dirty="0"/>
          </a:p>
          <a:p>
            <a:pPr marL="457200" marR="0" lvl="0" indent="-304800" algn="l" rtl="0">
              <a:lnSpc>
                <a:spcPct val="115000"/>
              </a:lnSpc>
              <a:spcBef>
                <a:spcPts val="0"/>
              </a:spcBef>
              <a:spcAft>
                <a:spcPts val="0"/>
              </a:spcAft>
              <a:buSzPts val="1200"/>
              <a:buChar char="●"/>
            </a:pPr>
            <a:r>
              <a:rPr lang="en" sz="1200" dirty="0"/>
              <a:t>Climate: Tropical monsoon</a:t>
            </a:r>
          </a:p>
          <a:p>
            <a:pPr indent="-304800">
              <a:buSzPts val="1200"/>
            </a:pPr>
            <a:r>
              <a:rPr lang="en-GB" sz="1200" dirty="0"/>
              <a:t>Population: around 99,101,412 people (Nov 16, 2023)</a:t>
            </a:r>
          </a:p>
          <a:p>
            <a:pPr indent="-304800">
              <a:buSzPts val="1200"/>
            </a:pPr>
            <a:r>
              <a:rPr lang="en-GB" sz="1200" dirty="0"/>
              <a:t>Economic-related numbers: Lower middle income economy </a:t>
            </a:r>
          </a:p>
          <a:p>
            <a:pPr lvl="1" indent="-304800">
              <a:buSzPts val="1200"/>
            </a:pPr>
            <a:r>
              <a:rPr lang="en" sz="1200" dirty="0"/>
              <a:t>Gross Domestic Product (GDP): 408.80 billion US dollars (World Bank, 2022)</a:t>
            </a:r>
            <a:endParaRPr lang="en-GB" sz="1200" dirty="0"/>
          </a:p>
          <a:p>
            <a:pPr lvl="1" indent="-304800">
              <a:buSzPts val="1200"/>
            </a:pPr>
            <a:r>
              <a:rPr lang="en-IE" sz="1200" dirty="0"/>
              <a:t>EUR/VND (Vietnam Dong): 1 EUR = 25,890.191183 VND (August 18, 2023)</a:t>
            </a:r>
            <a:endParaRPr sz="1200" dirty="0"/>
          </a:p>
          <a:p>
            <a:pPr marL="457200" lvl="0" indent="-304800" algn="just" rtl="0">
              <a:lnSpc>
                <a:spcPct val="150000"/>
              </a:lnSpc>
              <a:spcBef>
                <a:spcPts val="0"/>
              </a:spcBef>
              <a:spcAft>
                <a:spcPts val="0"/>
              </a:spcAft>
              <a:buSzPts val="1200"/>
              <a:buChar char="●"/>
            </a:pPr>
            <a:r>
              <a:rPr lang="en" sz="1200" dirty="0"/>
              <a:t>History: </a:t>
            </a:r>
            <a:endParaRPr sz="1200" dirty="0"/>
          </a:p>
          <a:p>
            <a:pPr lvl="1" indent="-304800">
              <a:lnSpc>
                <a:spcPct val="115000"/>
              </a:lnSpc>
              <a:buSzPts val="1200"/>
            </a:pPr>
            <a:r>
              <a:rPr lang="en" sz="1200" dirty="0"/>
              <a:t>One of the earliest agricultural centers practicing wet rice farming;</a:t>
            </a:r>
            <a:endParaRPr sz="1200" dirty="0"/>
          </a:p>
          <a:p>
            <a:pPr lvl="1" indent="-304800">
              <a:lnSpc>
                <a:spcPct val="115000"/>
              </a:lnSpc>
              <a:buSzPts val="1200"/>
            </a:pPr>
            <a:r>
              <a:rPr lang="en" sz="1200" dirty="0"/>
              <a:t>The Van Lang State, the first State in Viet Nam was established in the 7th century B.C;</a:t>
            </a:r>
            <a:endParaRPr sz="1200" dirty="0"/>
          </a:p>
          <a:p>
            <a:pPr lvl="1" indent="-304800">
              <a:lnSpc>
                <a:spcPct val="115000"/>
              </a:lnSpc>
              <a:buSzPts val="1200"/>
            </a:pPr>
            <a:r>
              <a:rPr lang="en" sz="1200" dirty="0"/>
              <a:t>Gained independence on April 30th, </a:t>
            </a:r>
            <a:r>
              <a:rPr lang="vi-VN" sz="1200" dirty="0"/>
              <a:t>1975;</a:t>
            </a:r>
            <a:endParaRPr sz="1200" dirty="0"/>
          </a:p>
          <a:p>
            <a:pPr lvl="1" indent="-304800">
              <a:lnSpc>
                <a:spcPct val="115000"/>
              </a:lnSpc>
              <a:buSzPts val="1200"/>
            </a:pPr>
            <a:r>
              <a:rPr lang="en" sz="1200" dirty="0"/>
              <a:t>“Doi Moi” (Reform) policy was approved in 1986.</a:t>
            </a:r>
            <a:endParaRPr sz="1200" dirty="0"/>
          </a:p>
          <a:p>
            <a:pPr indent="-304800">
              <a:buSzPts val="1200"/>
            </a:pPr>
            <a:r>
              <a:rPr lang="en" sz="1200" dirty="0"/>
              <a:t>Political system: </a:t>
            </a:r>
            <a:r>
              <a:rPr lang="en" sz="1150" dirty="0">
                <a:solidFill>
                  <a:srgbClr val="000000"/>
                </a:solidFill>
              </a:rPr>
              <a:t>single party under an authoritarian system, the Communist Party of Vietnam (CPV).</a:t>
            </a:r>
            <a:endParaRPr lang="en-GB" sz="1200" dirty="0"/>
          </a:p>
          <a:p>
            <a:pPr indent="-304800">
              <a:buSzPts val="1200"/>
            </a:pPr>
            <a:r>
              <a:rPr lang="en-GB" sz="1200" dirty="0"/>
              <a:t>Members of many international communities/ associations (ASEAN, WTO, UN, APEC, ASEM, etc.) and international Free Trade Agreements (FTAs).</a:t>
            </a:r>
          </a:p>
          <a:p>
            <a:pPr marL="457200" marR="0" lvl="0" indent="-304800" algn="l" rtl="0">
              <a:lnSpc>
                <a:spcPct val="115000"/>
              </a:lnSpc>
              <a:spcBef>
                <a:spcPts val="0"/>
              </a:spcBef>
              <a:spcAft>
                <a:spcPts val="0"/>
              </a:spcAft>
              <a:buSzPts val="1200"/>
              <a:buChar char="●"/>
            </a:pPr>
            <a:endParaRPr lang="en-IE" sz="1200" dirty="0"/>
          </a:p>
        </p:txBody>
      </p:sp>
      <p:pic>
        <p:nvPicPr>
          <p:cNvPr id="599" name="Google Shape;599;p40"/>
          <p:cNvPicPr preferRelativeResize="0"/>
          <p:nvPr/>
        </p:nvPicPr>
        <p:blipFill>
          <a:blip r:embed="rId3">
            <a:alphaModFix/>
          </a:blip>
          <a:stretch>
            <a:fillRect/>
          </a:stretch>
        </p:blipFill>
        <p:spPr>
          <a:xfrm>
            <a:off x="6813950" y="1418625"/>
            <a:ext cx="1539075" cy="1026050"/>
          </a:xfrm>
          <a:prstGeom prst="rect">
            <a:avLst/>
          </a:prstGeom>
          <a:noFill/>
          <a:ln>
            <a:noFill/>
          </a:ln>
        </p:spPr>
      </p:pic>
    </p:spTree>
    <p:extLst>
      <p:ext uri="{BB962C8B-B14F-4D97-AF65-F5344CB8AC3E}">
        <p14:creationId xmlns:p14="http://schemas.microsoft.com/office/powerpoint/2010/main" val="1438586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3"/>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SDGs Implementation Scheme in Viet Nam </a:t>
            </a:r>
            <a:endParaRPr sz="2700"/>
          </a:p>
        </p:txBody>
      </p:sp>
      <p:sp>
        <p:nvSpPr>
          <p:cNvPr id="618" name="Google Shape;618;p43"/>
          <p:cNvSpPr txBox="1">
            <a:spLocks noGrp="1"/>
          </p:cNvSpPr>
          <p:nvPr>
            <p:ph type="subTitle" idx="1"/>
          </p:nvPr>
        </p:nvSpPr>
        <p:spPr>
          <a:xfrm>
            <a:off x="713225" y="3415400"/>
            <a:ext cx="2331600" cy="118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19" name="Google Shape;619;p43"/>
          <p:cNvSpPr txBox="1">
            <a:spLocks noGrp="1"/>
          </p:cNvSpPr>
          <p:nvPr>
            <p:ph type="subTitle" idx="2"/>
          </p:nvPr>
        </p:nvSpPr>
        <p:spPr>
          <a:xfrm>
            <a:off x="3406200" y="3415400"/>
            <a:ext cx="2331600" cy="118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20" name="Google Shape;620;p43"/>
          <p:cNvSpPr txBox="1">
            <a:spLocks noGrp="1"/>
          </p:cNvSpPr>
          <p:nvPr>
            <p:ph type="subTitle" idx="3"/>
          </p:nvPr>
        </p:nvSpPr>
        <p:spPr>
          <a:xfrm>
            <a:off x="6099175" y="3415400"/>
            <a:ext cx="2331600" cy="118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21" name="Google Shape;621;p43"/>
          <p:cNvSpPr txBox="1">
            <a:spLocks noGrp="1"/>
          </p:cNvSpPr>
          <p:nvPr>
            <p:ph type="subTitle" idx="4"/>
          </p:nvPr>
        </p:nvSpPr>
        <p:spPr>
          <a:xfrm>
            <a:off x="713225" y="2501000"/>
            <a:ext cx="2331600" cy="131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Human Resources &amp; Approach</a:t>
            </a:r>
            <a:endParaRPr/>
          </a:p>
        </p:txBody>
      </p:sp>
      <p:sp>
        <p:nvSpPr>
          <p:cNvPr id="622" name="Google Shape;622;p43"/>
          <p:cNvSpPr txBox="1">
            <a:spLocks noGrp="1"/>
          </p:cNvSpPr>
          <p:nvPr>
            <p:ph type="subTitle" idx="5"/>
          </p:nvPr>
        </p:nvSpPr>
        <p:spPr>
          <a:xfrm>
            <a:off x="3406200" y="2501000"/>
            <a:ext cx="2331600" cy="91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Finance &amp; Budget</a:t>
            </a:r>
            <a:endParaRPr/>
          </a:p>
        </p:txBody>
      </p:sp>
      <p:sp>
        <p:nvSpPr>
          <p:cNvPr id="623" name="Google Shape;623;p43"/>
          <p:cNvSpPr txBox="1">
            <a:spLocks noGrp="1"/>
          </p:cNvSpPr>
          <p:nvPr>
            <p:ph type="subTitle" idx="6"/>
          </p:nvPr>
        </p:nvSpPr>
        <p:spPr>
          <a:xfrm>
            <a:off x="6099175" y="2501000"/>
            <a:ext cx="2331600" cy="914400"/>
          </a:xfrm>
          <a:prstGeom prst="rect">
            <a:avLst/>
          </a:prstGeom>
        </p:spPr>
        <p:txBody>
          <a:bodyPr spcFirstLastPara="1" wrap="square" lIns="45700" tIns="91425" rIns="45700" bIns="91425" anchor="b" anchorCtr="0">
            <a:noAutofit/>
          </a:bodyPr>
          <a:lstStyle/>
          <a:p>
            <a:pPr marL="0" lvl="0" indent="0" algn="ctr" rtl="0">
              <a:spcBef>
                <a:spcPts val="0"/>
              </a:spcBef>
              <a:spcAft>
                <a:spcPts val="0"/>
              </a:spcAft>
              <a:buNone/>
            </a:pPr>
            <a:r>
              <a:rPr lang="en"/>
              <a:t>Legal &amp; Policy Frameworks</a:t>
            </a:r>
            <a:endParaRPr/>
          </a:p>
        </p:txBody>
      </p:sp>
      <p:grpSp>
        <p:nvGrpSpPr>
          <p:cNvPr id="624" name="Google Shape;624;p43"/>
          <p:cNvGrpSpPr/>
          <p:nvPr/>
        </p:nvGrpSpPr>
        <p:grpSpPr>
          <a:xfrm>
            <a:off x="4274826" y="1654337"/>
            <a:ext cx="594349" cy="554725"/>
            <a:chOff x="-62518200" y="2692475"/>
            <a:chExt cx="318225" cy="289100"/>
          </a:xfrm>
        </p:grpSpPr>
        <p:sp>
          <p:nvSpPr>
            <p:cNvPr id="625" name="Google Shape;625;p43"/>
            <p:cNvSpPr/>
            <p:nvPr/>
          </p:nvSpPr>
          <p:spPr>
            <a:xfrm>
              <a:off x="-62518200" y="2692475"/>
              <a:ext cx="318225" cy="289100"/>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3"/>
            <p:cNvSpPr/>
            <p:nvPr/>
          </p:nvSpPr>
          <p:spPr>
            <a:xfrm>
              <a:off x="-62335475" y="2804325"/>
              <a:ext cx="62250" cy="146525"/>
            </a:xfrm>
            <a:custGeom>
              <a:avLst/>
              <a:gdLst/>
              <a:ahLst/>
              <a:cxnLst/>
              <a:rect l="l" t="t" r="r" b="b"/>
              <a:pathLst>
                <a:path w="2490" h="5861" extrusionOk="0">
                  <a:moveTo>
                    <a:pt x="1261" y="0"/>
                  </a:moveTo>
                  <a:cubicBezTo>
                    <a:pt x="1009" y="0"/>
                    <a:pt x="820" y="189"/>
                    <a:pt x="820" y="410"/>
                  </a:cubicBezTo>
                  <a:lnTo>
                    <a:pt x="820" y="694"/>
                  </a:lnTo>
                  <a:cubicBezTo>
                    <a:pt x="348" y="851"/>
                    <a:pt x="1" y="1324"/>
                    <a:pt x="1" y="1891"/>
                  </a:cubicBezTo>
                  <a:cubicBezTo>
                    <a:pt x="1" y="2552"/>
                    <a:pt x="537" y="2930"/>
                    <a:pt x="978" y="3245"/>
                  </a:cubicBezTo>
                  <a:cubicBezTo>
                    <a:pt x="1293" y="3497"/>
                    <a:pt x="1639" y="3718"/>
                    <a:pt x="1639" y="3970"/>
                  </a:cubicBezTo>
                  <a:cubicBezTo>
                    <a:pt x="1671" y="4254"/>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19"/>
                  </a:lnTo>
                  <a:cubicBezTo>
                    <a:pt x="820" y="5671"/>
                    <a:pt x="1009" y="5860"/>
                    <a:pt x="1261" y="5860"/>
                  </a:cubicBezTo>
                  <a:cubicBezTo>
                    <a:pt x="1482" y="5860"/>
                    <a:pt x="1639" y="5671"/>
                    <a:pt x="1639" y="5419"/>
                  </a:cubicBezTo>
                  <a:lnTo>
                    <a:pt x="1639" y="5136"/>
                  </a:lnTo>
                  <a:cubicBezTo>
                    <a:pt x="2112" y="4978"/>
                    <a:pt x="2458" y="4506"/>
                    <a:pt x="2458" y="3970"/>
                  </a:cubicBezTo>
                  <a:cubicBezTo>
                    <a:pt x="2458" y="3308"/>
                    <a:pt x="1923" y="2899"/>
                    <a:pt x="1482" y="2584"/>
                  </a:cubicBezTo>
                  <a:cubicBezTo>
                    <a:pt x="1167" y="2363"/>
                    <a:pt x="820" y="2111"/>
                    <a:pt x="820" y="1891"/>
                  </a:cubicBezTo>
                  <a:cubicBezTo>
                    <a:pt x="820" y="1639"/>
                    <a:pt x="1009" y="1450"/>
                    <a:pt x="1261" y="1450"/>
                  </a:cubicBezTo>
                  <a:cubicBezTo>
                    <a:pt x="1482" y="1450"/>
                    <a:pt x="1639" y="1639"/>
                    <a:pt x="1639" y="1891"/>
                  </a:cubicBezTo>
                  <a:cubicBezTo>
                    <a:pt x="1639" y="2111"/>
                    <a:pt x="1860" y="2300"/>
                    <a:pt x="2049" y="2300"/>
                  </a:cubicBezTo>
                  <a:cubicBezTo>
                    <a:pt x="2269" y="2300"/>
                    <a:pt x="2490" y="2111"/>
                    <a:pt x="2490" y="1891"/>
                  </a:cubicBezTo>
                  <a:cubicBezTo>
                    <a:pt x="2490" y="1324"/>
                    <a:pt x="2112" y="883"/>
                    <a:pt x="1639" y="694"/>
                  </a:cubicBezTo>
                  <a:lnTo>
                    <a:pt x="1639" y="410"/>
                  </a:lnTo>
                  <a:cubicBezTo>
                    <a:pt x="1639" y="189"/>
                    <a:pt x="1450" y="0"/>
                    <a:pt x="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43"/>
          <p:cNvSpPr/>
          <p:nvPr/>
        </p:nvSpPr>
        <p:spPr>
          <a:xfrm>
            <a:off x="6967796" y="1634517"/>
            <a:ext cx="594358" cy="594366"/>
          </a:xfrm>
          <a:custGeom>
            <a:avLst/>
            <a:gdLst/>
            <a:ahLst/>
            <a:cxnLst/>
            <a:rect l="l" t="t" r="r" b="b"/>
            <a:pathLst>
              <a:path w="12131" h="12194" extrusionOk="0">
                <a:moveTo>
                  <a:pt x="4632" y="725"/>
                </a:moveTo>
                <a:cubicBezTo>
                  <a:pt x="5609" y="725"/>
                  <a:pt x="6396" y="1513"/>
                  <a:pt x="6396" y="2490"/>
                </a:cubicBezTo>
                <a:cubicBezTo>
                  <a:pt x="6365" y="2679"/>
                  <a:pt x="6522" y="2836"/>
                  <a:pt x="6680" y="2899"/>
                </a:cubicBezTo>
                <a:cubicBezTo>
                  <a:pt x="7341" y="2994"/>
                  <a:pt x="7814" y="3592"/>
                  <a:pt x="7814" y="4317"/>
                </a:cubicBezTo>
                <a:cubicBezTo>
                  <a:pt x="7814" y="4695"/>
                  <a:pt x="7656" y="5042"/>
                  <a:pt x="7404" y="5325"/>
                </a:cubicBezTo>
                <a:cubicBezTo>
                  <a:pt x="7184" y="5483"/>
                  <a:pt x="7278" y="5798"/>
                  <a:pt x="7530" y="5924"/>
                </a:cubicBezTo>
                <a:cubicBezTo>
                  <a:pt x="8129" y="6207"/>
                  <a:pt x="8539" y="6869"/>
                  <a:pt x="8539" y="7530"/>
                </a:cubicBezTo>
                <a:cubicBezTo>
                  <a:pt x="8539" y="8507"/>
                  <a:pt x="7751" y="9295"/>
                  <a:pt x="6774" y="9295"/>
                </a:cubicBezTo>
                <a:lnTo>
                  <a:pt x="4979" y="9295"/>
                </a:lnTo>
                <a:lnTo>
                  <a:pt x="4979" y="6932"/>
                </a:lnTo>
                <a:lnTo>
                  <a:pt x="6333" y="5609"/>
                </a:lnTo>
                <a:cubicBezTo>
                  <a:pt x="6491" y="5451"/>
                  <a:pt x="6491" y="5231"/>
                  <a:pt x="6333" y="5073"/>
                </a:cubicBezTo>
                <a:cubicBezTo>
                  <a:pt x="6254" y="4994"/>
                  <a:pt x="6168" y="4955"/>
                  <a:pt x="6081" y="4955"/>
                </a:cubicBezTo>
                <a:cubicBezTo>
                  <a:pt x="5995" y="4955"/>
                  <a:pt x="5908" y="4994"/>
                  <a:pt x="5829" y="5073"/>
                </a:cubicBezTo>
                <a:lnTo>
                  <a:pt x="4979" y="5924"/>
                </a:lnTo>
                <a:lnTo>
                  <a:pt x="4979" y="2490"/>
                </a:lnTo>
                <a:cubicBezTo>
                  <a:pt x="4979" y="2301"/>
                  <a:pt x="4821" y="2143"/>
                  <a:pt x="4632" y="2143"/>
                </a:cubicBezTo>
                <a:cubicBezTo>
                  <a:pt x="4443" y="2143"/>
                  <a:pt x="4285" y="2301"/>
                  <a:pt x="4285" y="2490"/>
                </a:cubicBezTo>
                <a:lnTo>
                  <a:pt x="4285" y="4506"/>
                </a:lnTo>
                <a:lnTo>
                  <a:pt x="3466" y="3655"/>
                </a:lnTo>
                <a:cubicBezTo>
                  <a:pt x="3388" y="3577"/>
                  <a:pt x="3293" y="3537"/>
                  <a:pt x="3198" y="3537"/>
                </a:cubicBezTo>
                <a:cubicBezTo>
                  <a:pt x="3104" y="3537"/>
                  <a:pt x="3009" y="3577"/>
                  <a:pt x="2931" y="3655"/>
                </a:cubicBezTo>
                <a:cubicBezTo>
                  <a:pt x="2773" y="3844"/>
                  <a:pt x="2773" y="4033"/>
                  <a:pt x="2931" y="4191"/>
                </a:cubicBezTo>
                <a:lnTo>
                  <a:pt x="4285" y="5514"/>
                </a:lnTo>
                <a:lnTo>
                  <a:pt x="4285" y="7373"/>
                </a:lnTo>
                <a:lnTo>
                  <a:pt x="3466" y="6554"/>
                </a:lnTo>
                <a:cubicBezTo>
                  <a:pt x="3388" y="6475"/>
                  <a:pt x="3293" y="6436"/>
                  <a:pt x="3198" y="6436"/>
                </a:cubicBezTo>
                <a:cubicBezTo>
                  <a:pt x="3104" y="6436"/>
                  <a:pt x="3009" y="6475"/>
                  <a:pt x="2931" y="6554"/>
                </a:cubicBezTo>
                <a:cubicBezTo>
                  <a:pt x="2773" y="6711"/>
                  <a:pt x="2773" y="6900"/>
                  <a:pt x="2931" y="7058"/>
                </a:cubicBezTo>
                <a:lnTo>
                  <a:pt x="4285" y="8413"/>
                </a:lnTo>
                <a:lnTo>
                  <a:pt x="4285" y="9295"/>
                </a:lnTo>
                <a:lnTo>
                  <a:pt x="2521" y="9295"/>
                </a:lnTo>
                <a:cubicBezTo>
                  <a:pt x="1513" y="9295"/>
                  <a:pt x="694" y="8507"/>
                  <a:pt x="694" y="7530"/>
                </a:cubicBezTo>
                <a:cubicBezTo>
                  <a:pt x="694" y="6837"/>
                  <a:pt x="1103" y="6207"/>
                  <a:pt x="1734" y="5924"/>
                </a:cubicBezTo>
                <a:cubicBezTo>
                  <a:pt x="1954" y="5798"/>
                  <a:pt x="1986" y="5514"/>
                  <a:pt x="1828" y="5325"/>
                </a:cubicBezTo>
                <a:cubicBezTo>
                  <a:pt x="1576" y="5042"/>
                  <a:pt x="1418" y="4695"/>
                  <a:pt x="1418" y="4317"/>
                </a:cubicBezTo>
                <a:cubicBezTo>
                  <a:pt x="1418" y="3624"/>
                  <a:pt x="1891" y="3057"/>
                  <a:pt x="2584" y="2899"/>
                </a:cubicBezTo>
                <a:cubicBezTo>
                  <a:pt x="2742" y="2836"/>
                  <a:pt x="2899" y="2679"/>
                  <a:pt x="2868" y="2490"/>
                </a:cubicBezTo>
                <a:cubicBezTo>
                  <a:pt x="2868" y="1513"/>
                  <a:pt x="3655" y="725"/>
                  <a:pt x="4632" y="725"/>
                </a:cubicBezTo>
                <a:close/>
                <a:moveTo>
                  <a:pt x="7467" y="725"/>
                </a:moveTo>
                <a:cubicBezTo>
                  <a:pt x="8444" y="725"/>
                  <a:pt x="9295" y="1513"/>
                  <a:pt x="9232" y="2584"/>
                </a:cubicBezTo>
                <a:cubicBezTo>
                  <a:pt x="9232" y="2742"/>
                  <a:pt x="9358" y="2899"/>
                  <a:pt x="9515" y="2931"/>
                </a:cubicBezTo>
                <a:cubicBezTo>
                  <a:pt x="10177" y="3057"/>
                  <a:pt x="10712" y="3624"/>
                  <a:pt x="10712" y="4348"/>
                </a:cubicBezTo>
                <a:cubicBezTo>
                  <a:pt x="10712" y="4726"/>
                  <a:pt x="10555" y="5105"/>
                  <a:pt x="10271" y="5357"/>
                </a:cubicBezTo>
                <a:cubicBezTo>
                  <a:pt x="10082" y="5514"/>
                  <a:pt x="10145" y="5829"/>
                  <a:pt x="10397" y="5955"/>
                </a:cubicBezTo>
                <a:cubicBezTo>
                  <a:pt x="11027" y="6239"/>
                  <a:pt x="11406" y="6900"/>
                  <a:pt x="11406" y="7562"/>
                </a:cubicBezTo>
                <a:cubicBezTo>
                  <a:pt x="11406" y="8570"/>
                  <a:pt x="10586" y="9358"/>
                  <a:pt x="9610" y="9358"/>
                </a:cubicBezTo>
                <a:lnTo>
                  <a:pt x="8507" y="9358"/>
                </a:lnTo>
                <a:cubicBezTo>
                  <a:pt x="8980" y="8885"/>
                  <a:pt x="9232" y="8224"/>
                  <a:pt x="9232" y="7562"/>
                </a:cubicBezTo>
                <a:cubicBezTo>
                  <a:pt x="9232" y="6743"/>
                  <a:pt x="8854" y="5987"/>
                  <a:pt x="8192" y="5514"/>
                </a:cubicBezTo>
                <a:cubicBezTo>
                  <a:pt x="8413" y="5168"/>
                  <a:pt x="8539" y="4789"/>
                  <a:pt x="8539" y="4348"/>
                </a:cubicBezTo>
                <a:cubicBezTo>
                  <a:pt x="8539" y="3435"/>
                  <a:pt x="7940" y="2616"/>
                  <a:pt x="7089" y="2332"/>
                </a:cubicBezTo>
                <a:cubicBezTo>
                  <a:pt x="7058" y="1828"/>
                  <a:pt x="6837" y="1387"/>
                  <a:pt x="6554" y="1009"/>
                </a:cubicBezTo>
                <a:cubicBezTo>
                  <a:pt x="6837" y="788"/>
                  <a:pt x="7152" y="725"/>
                  <a:pt x="7467" y="725"/>
                </a:cubicBezTo>
                <a:close/>
                <a:moveTo>
                  <a:pt x="7121" y="10019"/>
                </a:moveTo>
                <a:lnTo>
                  <a:pt x="7121" y="11469"/>
                </a:lnTo>
                <a:lnTo>
                  <a:pt x="4979" y="11469"/>
                </a:lnTo>
                <a:lnTo>
                  <a:pt x="4979" y="10019"/>
                </a:lnTo>
                <a:close/>
                <a:moveTo>
                  <a:pt x="4632" y="1"/>
                </a:moveTo>
                <a:cubicBezTo>
                  <a:pt x="3340" y="1"/>
                  <a:pt x="2269" y="1009"/>
                  <a:pt x="2175" y="2301"/>
                </a:cubicBezTo>
                <a:cubicBezTo>
                  <a:pt x="1292" y="2616"/>
                  <a:pt x="694" y="3403"/>
                  <a:pt x="694" y="4317"/>
                </a:cubicBezTo>
                <a:cubicBezTo>
                  <a:pt x="694" y="4726"/>
                  <a:pt x="820" y="5136"/>
                  <a:pt x="1072" y="5483"/>
                </a:cubicBezTo>
                <a:cubicBezTo>
                  <a:pt x="379" y="5955"/>
                  <a:pt x="1" y="6711"/>
                  <a:pt x="1" y="7530"/>
                </a:cubicBezTo>
                <a:cubicBezTo>
                  <a:pt x="1" y="8917"/>
                  <a:pt x="1135" y="10019"/>
                  <a:pt x="2521" y="10019"/>
                </a:cubicBezTo>
                <a:lnTo>
                  <a:pt x="4285" y="10019"/>
                </a:lnTo>
                <a:lnTo>
                  <a:pt x="4285" y="11469"/>
                </a:lnTo>
                <a:lnTo>
                  <a:pt x="2521" y="11469"/>
                </a:lnTo>
                <a:cubicBezTo>
                  <a:pt x="2332" y="11469"/>
                  <a:pt x="2175" y="11626"/>
                  <a:pt x="2175" y="11815"/>
                </a:cubicBezTo>
                <a:cubicBezTo>
                  <a:pt x="2175" y="12036"/>
                  <a:pt x="2332" y="12193"/>
                  <a:pt x="2521" y="12193"/>
                </a:cubicBezTo>
                <a:lnTo>
                  <a:pt x="9641" y="12193"/>
                </a:lnTo>
                <a:cubicBezTo>
                  <a:pt x="9830" y="12193"/>
                  <a:pt x="9988" y="12036"/>
                  <a:pt x="9988" y="11815"/>
                </a:cubicBezTo>
                <a:cubicBezTo>
                  <a:pt x="9988" y="11626"/>
                  <a:pt x="9830" y="11469"/>
                  <a:pt x="9641" y="11469"/>
                </a:cubicBezTo>
                <a:lnTo>
                  <a:pt x="7877" y="11469"/>
                </a:lnTo>
                <a:lnTo>
                  <a:pt x="7877" y="10019"/>
                </a:lnTo>
                <a:lnTo>
                  <a:pt x="9610" y="10019"/>
                </a:lnTo>
                <a:cubicBezTo>
                  <a:pt x="10964" y="10019"/>
                  <a:pt x="12130" y="8917"/>
                  <a:pt x="12130" y="7530"/>
                </a:cubicBezTo>
                <a:cubicBezTo>
                  <a:pt x="12130" y="6711"/>
                  <a:pt x="11721" y="5955"/>
                  <a:pt x="11059" y="5483"/>
                </a:cubicBezTo>
                <a:cubicBezTo>
                  <a:pt x="11280" y="5136"/>
                  <a:pt x="11406" y="4726"/>
                  <a:pt x="11406" y="4317"/>
                </a:cubicBezTo>
                <a:cubicBezTo>
                  <a:pt x="11406" y="3403"/>
                  <a:pt x="10838" y="2584"/>
                  <a:pt x="9956" y="2301"/>
                </a:cubicBezTo>
                <a:cubicBezTo>
                  <a:pt x="9830" y="1040"/>
                  <a:pt x="8791" y="1"/>
                  <a:pt x="7467" y="1"/>
                </a:cubicBezTo>
                <a:cubicBezTo>
                  <a:pt x="6963" y="1"/>
                  <a:pt x="6459" y="158"/>
                  <a:pt x="6050" y="442"/>
                </a:cubicBezTo>
                <a:cubicBezTo>
                  <a:pt x="5672" y="158"/>
                  <a:pt x="5168" y="1"/>
                  <a:pt x="4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43"/>
          <p:cNvGrpSpPr/>
          <p:nvPr/>
        </p:nvGrpSpPr>
        <p:grpSpPr>
          <a:xfrm>
            <a:off x="1581850" y="1634520"/>
            <a:ext cx="594350" cy="594360"/>
            <a:chOff x="6679825" y="2693700"/>
            <a:chExt cx="257875" cy="258575"/>
          </a:xfrm>
        </p:grpSpPr>
        <p:sp>
          <p:nvSpPr>
            <p:cNvPr id="629" name="Google Shape;629;p43"/>
            <p:cNvSpPr/>
            <p:nvPr/>
          </p:nvSpPr>
          <p:spPr>
            <a:xfrm>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3"/>
            <p:cNvSpPr/>
            <p:nvPr/>
          </p:nvSpPr>
          <p:spPr>
            <a:xfrm flipH="1">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10513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44"/>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Human Resources &amp; Approach </a:t>
            </a:r>
            <a:endParaRPr/>
          </a:p>
        </p:txBody>
      </p:sp>
      <p:pic>
        <p:nvPicPr>
          <p:cNvPr id="636" name="Google Shape;636;p44"/>
          <p:cNvPicPr preferRelativeResize="0"/>
          <p:nvPr/>
        </p:nvPicPr>
        <p:blipFill>
          <a:blip r:embed="rId3">
            <a:alphaModFix/>
          </a:blip>
          <a:stretch>
            <a:fillRect/>
          </a:stretch>
        </p:blipFill>
        <p:spPr>
          <a:xfrm>
            <a:off x="713225" y="1239275"/>
            <a:ext cx="6675725" cy="3503625"/>
          </a:xfrm>
          <a:prstGeom prst="rect">
            <a:avLst/>
          </a:prstGeom>
          <a:noFill/>
          <a:ln>
            <a:noFill/>
          </a:ln>
        </p:spPr>
      </p:pic>
      <p:sp>
        <p:nvSpPr>
          <p:cNvPr id="637" name="Google Shape;637;p44"/>
          <p:cNvSpPr txBox="1"/>
          <p:nvPr/>
        </p:nvSpPr>
        <p:spPr>
          <a:xfrm>
            <a:off x="7433275" y="1755675"/>
            <a:ext cx="2674500" cy="31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638" name="Google Shape;638;p44"/>
          <p:cNvSpPr txBox="1"/>
          <p:nvPr/>
        </p:nvSpPr>
        <p:spPr>
          <a:xfrm>
            <a:off x="7201200" y="1239275"/>
            <a:ext cx="1440300" cy="38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latin typeface="Lato"/>
                <a:ea typeface="Lato"/>
                <a:cs typeface="Lato"/>
                <a:sym typeface="Lato"/>
              </a:rPr>
              <a:t>Top-down approach (mainly)</a:t>
            </a:r>
            <a:endParaRPr sz="1300" dirty="0">
              <a:latin typeface="Lato"/>
              <a:ea typeface="Lato"/>
              <a:cs typeface="Lato"/>
              <a:sym typeface="Lato"/>
            </a:endParaRPr>
          </a:p>
          <a:p>
            <a:pPr marL="0" lvl="0" indent="0" algn="l" rtl="0">
              <a:spcBef>
                <a:spcPts val="0"/>
              </a:spcBef>
              <a:spcAft>
                <a:spcPts val="0"/>
              </a:spcAft>
              <a:buNone/>
            </a:pPr>
            <a:endParaRPr sz="1300" dirty="0">
              <a:latin typeface="Lato"/>
              <a:ea typeface="Lato"/>
              <a:cs typeface="Lato"/>
              <a:sym typeface="Lato"/>
            </a:endParaRPr>
          </a:p>
          <a:p>
            <a:pPr marL="0" lvl="0" indent="0" algn="l" rtl="0">
              <a:spcBef>
                <a:spcPts val="0"/>
              </a:spcBef>
              <a:spcAft>
                <a:spcPts val="0"/>
              </a:spcAft>
              <a:buNone/>
            </a:pPr>
            <a:r>
              <a:rPr lang="en" sz="1300" dirty="0">
                <a:latin typeface="Lato"/>
                <a:ea typeface="Lato"/>
                <a:cs typeface="Lato"/>
                <a:sym typeface="Lato"/>
              </a:rPr>
              <a:t>The Ministry of Planning and Investment (MPI) is the lead agency for implementing the 2030 Agenda and the National Action Plan (NAP)</a:t>
            </a:r>
            <a:endParaRPr sz="1300" dirty="0">
              <a:latin typeface="Lato"/>
              <a:ea typeface="Lato"/>
              <a:cs typeface="Lato"/>
              <a:sym typeface="Lato"/>
            </a:endParaRPr>
          </a:p>
          <a:p>
            <a:pPr marL="0" lvl="0" indent="0" algn="l" rtl="0">
              <a:spcBef>
                <a:spcPts val="0"/>
              </a:spcBef>
              <a:spcAft>
                <a:spcPts val="0"/>
              </a:spcAft>
              <a:buNone/>
            </a:pPr>
            <a:endParaRPr sz="1300" dirty="0">
              <a:latin typeface="Lato"/>
              <a:ea typeface="Lato"/>
              <a:cs typeface="Lato"/>
              <a:sym typeface="Lato"/>
            </a:endParaRPr>
          </a:p>
          <a:p>
            <a:pPr marL="0" lvl="0" indent="0" algn="l" rtl="0">
              <a:spcBef>
                <a:spcPts val="0"/>
              </a:spcBef>
              <a:spcAft>
                <a:spcPts val="0"/>
              </a:spcAft>
              <a:buNone/>
            </a:pPr>
            <a:endParaRPr sz="1300"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p:txBody>
      </p:sp>
      <p:sp>
        <p:nvSpPr>
          <p:cNvPr id="639" name="Google Shape;639;p44"/>
          <p:cNvSpPr txBox="1"/>
          <p:nvPr/>
        </p:nvSpPr>
        <p:spPr>
          <a:xfrm>
            <a:off x="1052810" y="4498650"/>
            <a:ext cx="645543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ato"/>
                <a:ea typeface="Lato"/>
                <a:cs typeface="Lato"/>
                <a:sym typeface="Lato"/>
              </a:rPr>
              <a:t>Source: Viet Nam’s Voluntary National Review on SDGs Implementation, 2018</a:t>
            </a:r>
            <a:endParaRPr dirty="0">
              <a:latin typeface="Lato"/>
              <a:ea typeface="Lato"/>
              <a:cs typeface="Lato"/>
              <a:sym typeface="Lato"/>
            </a:endParaRPr>
          </a:p>
        </p:txBody>
      </p:sp>
    </p:spTree>
    <p:extLst>
      <p:ext uri="{BB962C8B-B14F-4D97-AF65-F5344CB8AC3E}">
        <p14:creationId xmlns:p14="http://schemas.microsoft.com/office/powerpoint/2010/main" val="1980474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45"/>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Finance &amp; Budget </a:t>
            </a:r>
            <a:endParaRPr/>
          </a:p>
        </p:txBody>
      </p:sp>
      <p:sp>
        <p:nvSpPr>
          <p:cNvPr id="645" name="Google Shape;645;p45"/>
          <p:cNvSpPr txBox="1"/>
          <p:nvPr/>
        </p:nvSpPr>
        <p:spPr>
          <a:xfrm>
            <a:off x="728550" y="1408725"/>
            <a:ext cx="7902900" cy="34371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0"/>
              </a:spcBef>
              <a:spcAft>
                <a:spcPts val="0"/>
              </a:spcAft>
              <a:buSzPts val="1400"/>
            </a:pPr>
            <a:r>
              <a:rPr lang="en" dirty="0">
                <a:latin typeface="Lato"/>
                <a:ea typeface="Lato"/>
                <a:cs typeface="Lato"/>
                <a:sym typeface="Lato"/>
              </a:rPr>
              <a:t>Financing for SDGs implementation process through:</a:t>
            </a:r>
            <a:endParaRPr dirty="0">
              <a:latin typeface="Lato"/>
              <a:ea typeface="Lato"/>
              <a:cs typeface="Lato"/>
              <a:sym typeface="Lato"/>
            </a:endParaRPr>
          </a:p>
          <a:p>
            <a:pPr marL="914400" marR="0" lvl="1" indent="-317500" algn="l" rtl="0">
              <a:lnSpc>
                <a:spcPct val="100000"/>
              </a:lnSpc>
              <a:spcBef>
                <a:spcPts val="0"/>
              </a:spcBef>
              <a:spcAft>
                <a:spcPts val="0"/>
              </a:spcAft>
              <a:buSzPts val="1400"/>
              <a:buFont typeface="Lato"/>
              <a:buChar char="○"/>
            </a:pPr>
            <a:r>
              <a:rPr lang="en" dirty="0">
                <a:latin typeface="Lato"/>
                <a:ea typeface="Lato"/>
                <a:cs typeface="Lato"/>
                <a:sym typeface="Lato"/>
              </a:rPr>
              <a:t>State budget;</a:t>
            </a:r>
            <a:endParaRPr dirty="0">
              <a:latin typeface="Lato"/>
              <a:ea typeface="Lato"/>
              <a:cs typeface="Lato"/>
              <a:sym typeface="Lato"/>
            </a:endParaRPr>
          </a:p>
          <a:p>
            <a:pPr marL="914400" marR="0" lvl="1" indent="-317500" algn="l" rtl="0">
              <a:lnSpc>
                <a:spcPct val="100000"/>
              </a:lnSpc>
              <a:spcBef>
                <a:spcPts val="0"/>
              </a:spcBef>
              <a:spcAft>
                <a:spcPts val="0"/>
              </a:spcAft>
              <a:buSzPts val="1400"/>
              <a:buFont typeface="Lato"/>
              <a:buChar char="○"/>
            </a:pPr>
            <a:r>
              <a:rPr lang="en" dirty="0">
                <a:latin typeface="Lato"/>
                <a:ea typeface="Lato"/>
                <a:cs typeface="Lato"/>
                <a:sym typeface="Lato"/>
              </a:rPr>
              <a:t>Private sector;</a:t>
            </a:r>
            <a:endParaRPr dirty="0">
              <a:latin typeface="Lato"/>
              <a:ea typeface="Lato"/>
              <a:cs typeface="Lato"/>
              <a:sym typeface="Lato"/>
            </a:endParaRPr>
          </a:p>
          <a:p>
            <a:pPr marL="914400" marR="0" lvl="1" indent="-317500" algn="l" rtl="0">
              <a:lnSpc>
                <a:spcPct val="100000"/>
              </a:lnSpc>
              <a:spcBef>
                <a:spcPts val="0"/>
              </a:spcBef>
              <a:spcAft>
                <a:spcPts val="0"/>
              </a:spcAft>
              <a:buSzPts val="1400"/>
              <a:buFont typeface="Lato"/>
              <a:buChar char="○"/>
            </a:pPr>
            <a:r>
              <a:rPr lang="en" dirty="0">
                <a:latin typeface="Lato"/>
                <a:ea typeface="Lato"/>
                <a:cs typeface="Lato"/>
                <a:sym typeface="Lato"/>
              </a:rPr>
              <a:t>Foreign sources, including both Official Development Assistance (ODA) and Foreign Direct Investment (FDI). </a:t>
            </a:r>
            <a:endParaRPr dirty="0">
              <a:latin typeface="Lato"/>
              <a:ea typeface="Lato"/>
              <a:cs typeface="Lato"/>
              <a:sym typeface="Lato"/>
            </a:endParaRPr>
          </a:p>
        </p:txBody>
      </p:sp>
    </p:spTree>
    <p:extLst>
      <p:ext uri="{BB962C8B-B14F-4D97-AF65-F5344CB8AC3E}">
        <p14:creationId xmlns:p14="http://schemas.microsoft.com/office/powerpoint/2010/main" val="2715837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46"/>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Legal &amp; Policy Frameworks</a:t>
            </a:r>
            <a:endParaRPr/>
          </a:p>
        </p:txBody>
      </p:sp>
      <p:sp>
        <p:nvSpPr>
          <p:cNvPr id="651" name="Google Shape;651;p46"/>
          <p:cNvSpPr txBox="1"/>
          <p:nvPr/>
        </p:nvSpPr>
        <p:spPr>
          <a:xfrm>
            <a:off x="692250" y="1372400"/>
            <a:ext cx="7927200" cy="3279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dirty="0">
                <a:latin typeface="Lato"/>
                <a:ea typeface="Lato"/>
                <a:cs typeface="Lato"/>
                <a:sym typeface="Lato"/>
              </a:rPr>
              <a:t>Localise SDGs into Viet Nam Sustainable Development Goals (VSDGs)-17 goals, 115 targets; </a:t>
            </a:r>
            <a:endParaRPr dirty="0">
              <a:latin typeface="Lato"/>
              <a:ea typeface="Lato"/>
              <a:cs typeface="Lato"/>
              <a:sym typeface="Lato"/>
            </a:endParaRPr>
          </a:p>
          <a:p>
            <a:pPr marL="457200" lvl="0" indent="-317500" algn="l" rtl="0">
              <a:spcBef>
                <a:spcPts val="0"/>
              </a:spcBef>
              <a:spcAft>
                <a:spcPts val="0"/>
              </a:spcAft>
              <a:buSzPts val="1400"/>
              <a:buFont typeface="Lato"/>
              <a:buChar char="●"/>
            </a:pPr>
            <a:r>
              <a:rPr lang="en" dirty="0">
                <a:latin typeface="Lato"/>
                <a:ea typeface="Lato"/>
                <a:cs typeface="Lato"/>
                <a:sym typeface="Lato"/>
              </a:rPr>
              <a:t>Many </a:t>
            </a:r>
            <a:r>
              <a:rPr lang="en" dirty="0">
                <a:solidFill>
                  <a:schemeClr val="tx1"/>
                </a:solidFill>
                <a:latin typeface="Lato"/>
                <a:ea typeface="Lato"/>
                <a:cs typeface="Lato"/>
                <a:sym typeface="Lato"/>
              </a:rPr>
              <a:t>legal and policy papers related to SDGs implementation have been issued:</a:t>
            </a:r>
            <a:endParaRPr dirty="0">
              <a:solidFill>
                <a:schemeClr val="tx1"/>
              </a:solidFill>
              <a:latin typeface="Lato"/>
              <a:ea typeface="Lato"/>
              <a:cs typeface="Lato"/>
              <a:sym typeface="Lato"/>
            </a:endParaRPr>
          </a:p>
          <a:p>
            <a:pPr marL="914400" lvl="1" indent="-317500" algn="l" rtl="0">
              <a:spcBef>
                <a:spcPts val="0"/>
              </a:spcBef>
              <a:spcAft>
                <a:spcPts val="0"/>
              </a:spcAft>
              <a:buSzPts val="1400"/>
              <a:buFont typeface="Lato"/>
              <a:buChar char="○"/>
            </a:pPr>
            <a:r>
              <a:rPr lang="en" dirty="0">
                <a:solidFill>
                  <a:schemeClr val="tx1"/>
                </a:solidFill>
                <a:latin typeface="Lato"/>
                <a:ea typeface="Lato"/>
                <a:cs typeface="Lato"/>
                <a:sym typeface="Lato"/>
              </a:rPr>
              <a:t>National Action Plan (NAP) for the Implementation of the 2030 Sustainable Development Agenda;</a:t>
            </a:r>
            <a:endParaRPr dirty="0">
              <a:solidFill>
                <a:schemeClr val="tx1"/>
              </a:solidFill>
              <a:latin typeface="Lato"/>
              <a:ea typeface="Lato"/>
              <a:cs typeface="Lato"/>
              <a:sym typeface="Lato"/>
            </a:endParaRPr>
          </a:p>
          <a:p>
            <a:pPr marL="914400" lvl="1" indent="-317500" algn="l" rtl="0">
              <a:spcBef>
                <a:spcPts val="0"/>
              </a:spcBef>
              <a:spcAft>
                <a:spcPts val="0"/>
              </a:spcAft>
              <a:buSzPts val="1400"/>
              <a:buFont typeface="Lato"/>
              <a:buChar char="○"/>
            </a:pPr>
            <a:r>
              <a:rPr lang="en" dirty="0">
                <a:solidFill>
                  <a:schemeClr val="tx1"/>
                </a:solidFill>
                <a:latin typeface="Lato"/>
                <a:ea typeface="Lato"/>
                <a:cs typeface="Lato"/>
                <a:sym typeface="Lato"/>
              </a:rPr>
              <a:t>"One Strategic Plan” (OSP) aimed at integrating the SDGs with Vietnam’s </a:t>
            </a:r>
            <a:r>
              <a:rPr lang="en" dirty="0">
                <a:solidFill>
                  <a:schemeClr val="tx1"/>
                </a:solidFill>
                <a:uFill>
                  <a:noFill/>
                </a:uFill>
                <a:latin typeface="Lato"/>
                <a:ea typeface="Lato"/>
                <a:cs typeface="Lato"/>
                <a:sym typeface="Lato"/>
                <a:hlinkClick r:id="rId3"/>
              </a:rPr>
              <a:t>Socio-Economic Development Strategy (2011-2020)</a:t>
            </a:r>
            <a:r>
              <a:rPr lang="en" dirty="0">
                <a:solidFill>
                  <a:schemeClr val="tx1"/>
                </a:solidFill>
                <a:latin typeface="Lato"/>
                <a:ea typeface="Lato"/>
                <a:cs typeface="Lato"/>
                <a:sym typeface="Lato"/>
              </a:rPr>
              <a:t> and </a:t>
            </a:r>
            <a:r>
              <a:rPr lang="en" dirty="0">
                <a:solidFill>
                  <a:schemeClr val="tx1"/>
                </a:solidFill>
                <a:uFill>
                  <a:noFill/>
                </a:uFill>
                <a:latin typeface="Lato"/>
                <a:ea typeface="Lato"/>
                <a:cs typeface="Lato"/>
                <a:sym typeface="Lato"/>
                <a:hlinkClick r:id="rId4"/>
              </a:rPr>
              <a:t>Socio-Economic Development Plan (2016-2020)</a:t>
            </a:r>
            <a:r>
              <a:rPr lang="en" dirty="0">
                <a:solidFill>
                  <a:schemeClr val="tx1"/>
                </a:solidFill>
                <a:latin typeface="Lato"/>
                <a:ea typeface="Lato"/>
                <a:cs typeface="Lato"/>
                <a:sym typeface="Lato"/>
              </a:rPr>
              <a:t>;</a:t>
            </a:r>
            <a:endParaRPr dirty="0">
              <a:solidFill>
                <a:schemeClr val="tx1"/>
              </a:solidFill>
              <a:latin typeface="Lato"/>
              <a:ea typeface="Lato"/>
              <a:cs typeface="Lato"/>
              <a:sym typeface="Lato"/>
            </a:endParaRPr>
          </a:p>
          <a:p>
            <a:pPr marL="914400" lvl="1" indent="-317500" algn="l" rtl="0">
              <a:spcBef>
                <a:spcPts val="0"/>
              </a:spcBef>
              <a:spcAft>
                <a:spcPts val="0"/>
              </a:spcAft>
              <a:buSzPts val="1400"/>
              <a:buFont typeface="Lato"/>
              <a:buChar char="○"/>
            </a:pPr>
            <a:r>
              <a:rPr lang="en" dirty="0">
                <a:solidFill>
                  <a:schemeClr val="tx1"/>
                </a:solidFill>
                <a:latin typeface="Lato"/>
                <a:ea typeface="Lato"/>
                <a:cs typeface="Lato"/>
                <a:sym typeface="Lato"/>
              </a:rPr>
              <a:t>Viet Nam’s Voluntary National Review on the SDGs Implementation (VNR) 2018;</a:t>
            </a:r>
            <a:endParaRPr dirty="0">
              <a:solidFill>
                <a:schemeClr val="tx1"/>
              </a:solidFill>
              <a:latin typeface="Lato"/>
              <a:ea typeface="Lato"/>
              <a:cs typeface="Lato"/>
              <a:sym typeface="Lato"/>
            </a:endParaRPr>
          </a:p>
          <a:p>
            <a:pPr marL="914400" lvl="1" indent="-317500" algn="l" rtl="0">
              <a:spcBef>
                <a:spcPts val="0"/>
              </a:spcBef>
              <a:spcAft>
                <a:spcPts val="0"/>
              </a:spcAft>
              <a:buSzPts val="1400"/>
              <a:buFont typeface="Lato"/>
              <a:buChar char="○"/>
            </a:pPr>
            <a:r>
              <a:rPr lang="en" dirty="0">
                <a:solidFill>
                  <a:schemeClr val="tx1"/>
                </a:solidFill>
                <a:latin typeface="Lato"/>
                <a:ea typeface="Lato"/>
                <a:cs typeface="Lato"/>
                <a:sym typeface="Lato"/>
              </a:rPr>
              <a:t>Viet Nam’s VNR 2023;</a:t>
            </a:r>
            <a:endParaRPr dirty="0">
              <a:solidFill>
                <a:schemeClr val="tx1"/>
              </a:solidFill>
              <a:latin typeface="Lato"/>
              <a:ea typeface="Lato"/>
              <a:cs typeface="Lato"/>
              <a:sym typeface="Lato"/>
            </a:endParaRPr>
          </a:p>
          <a:p>
            <a:pPr marL="914400" lvl="1" indent="-317500" algn="l" rtl="0">
              <a:spcBef>
                <a:spcPts val="0"/>
              </a:spcBef>
              <a:spcAft>
                <a:spcPts val="0"/>
              </a:spcAft>
              <a:buSzPts val="1400"/>
              <a:buFont typeface="Lato"/>
              <a:buChar char="○"/>
            </a:pPr>
            <a:r>
              <a:rPr lang="en" dirty="0">
                <a:solidFill>
                  <a:schemeClr val="tx1"/>
                </a:solidFill>
                <a:latin typeface="Lato"/>
                <a:ea typeface="Lato"/>
                <a:cs typeface="Lato"/>
                <a:sym typeface="Lato"/>
              </a:rPr>
              <a:t>Vietnam’s </a:t>
            </a:r>
            <a:r>
              <a:rPr lang="en" dirty="0">
                <a:solidFill>
                  <a:schemeClr val="tx1"/>
                </a:solidFill>
                <a:uFill>
                  <a:noFill/>
                </a:uFill>
                <a:latin typeface="Lato"/>
                <a:ea typeface="Lato"/>
                <a:cs typeface="Lato"/>
                <a:sym typeface="Lato"/>
                <a:hlinkClick r:id="rId3"/>
              </a:rPr>
              <a:t>Socio-Economic Development Strategy (2011-2020</a:t>
            </a:r>
            <a:r>
              <a:rPr lang="en" dirty="0">
                <a:solidFill>
                  <a:schemeClr val="tx1"/>
                </a:solidFill>
                <a:latin typeface="Lato"/>
                <a:ea typeface="Lato"/>
                <a:cs typeface="Lato"/>
                <a:sym typeface="Lato"/>
              </a:rPr>
              <a:t>) and </a:t>
            </a:r>
            <a:r>
              <a:rPr lang="en" dirty="0">
                <a:solidFill>
                  <a:schemeClr val="tx1"/>
                </a:solidFill>
                <a:uFill>
                  <a:noFill/>
                </a:uFill>
                <a:latin typeface="Lato"/>
                <a:ea typeface="Lato"/>
                <a:cs typeface="Lato"/>
                <a:sym typeface="Lato"/>
                <a:hlinkClick r:id="rId4"/>
              </a:rPr>
              <a:t>Socio-Economic Development Plan (2016-2020)</a:t>
            </a:r>
            <a:r>
              <a:rPr lang="en" dirty="0">
                <a:solidFill>
                  <a:schemeClr val="tx1"/>
                </a:solidFill>
                <a:latin typeface="Lato"/>
                <a:ea typeface="Lato"/>
                <a:cs typeface="Lato"/>
                <a:sym typeface="Lato"/>
              </a:rPr>
              <a:t>;</a:t>
            </a:r>
            <a:endParaRPr dirty="0">
              <a:solidFill>
                <a:schemeClr val="tx1"/>
              </a:solidFill>
              <a:latin typeface="Lato"/>
              <a:ea typeface="Lato"/>
              <a:cs typeface="Lato"/>
              <a:sym typeface="Lato"/>
            </a:endParaRPr>
          </a:p>
          <a:p>
            <a:pPr marL="914400" lvl="1" indent="-317500" algn="l" rtl="0">
              <a:spcBef>
                <a:spcPts val="0"/>
              </a:spcBef>
              <a:spcAft>
                <a:spcPts val="0"/>
              </a:spcAft>
              <a:buSzPts val="1400"/>
              <a:buFont typeface="Lato"/>
              <a:buChar char="○"/>
            </a:pPr>
            <a:r>
              <a:rPr lang="en" dirty="0">
                <a:solidFill>
                  <a:schemeClr val="tx1"/>
                </a:solidFill>
                <a:latin typeface="Lato"/>
                <a:ea typeface="Lato"/>
                <a:cs typeface="Lato"/>
                <a:sym typeface="Lato"/>
              </a:rPr>
              <a:t>Vietnam’s </a:t>
            </a:r>
            <a:r>
              <a:rPr lang="en" dirty="0">
                <a:solidFill>
                  <a:schemeClr val="tx1"/>
                </a:solidFill>
                <a:uFill>
                  <a:noFill/>
                </a:uFill>
                <a:latin typeface="Lato"/>
                <a:ea typeface="Lato"/>
                <a:cs typeface="Lato"/>
                <a:sym typeface="Lato"/>
                <a:hlinkClick r:id="rId3"/>
              </a:rPr>
              <a:t>Socio-Economic Development Strategy (2021-20</a:t>
            </a:r>
            <a:r>
              <a:rPr lang="en" dirty="0">
                <a:solidFill>
                  <a:schemeClr val="tx1"/>
                </a:solidFill>
                <a:latin typeface="Lato"/>
                <a:ea typeface="Lato"/>
                <a:cs typeface="Lato"/>
                <a:sym typeface="Lato"/>
              </a:rPr>
              <a:t>30) and </a:t>
            </a:r>
            <a:r>
              <a:rPr lang="en" dirty="0">
                <a:solidFill>
                  <a:schemeClr val="tx1"/>
                </a:solidFill>
                <a:uFill>
                  <a:noFill/>
                </a:uFill>
                <a:latin typeface="Lato"/>
                <a:ea typeface="Lato"/>
                <a:cs typeface="Lato"/>
                <a:sym typeface="Lato"/>
                <a:hlinkClick r:id="rId4"/>
              </a:rPr>
              <a:t>Socio-Economic Development Plan (2021-2025)</a:t>
            </a:r>
            <a:r>
              <a:rPr lang="en" i="1" dirty="0">
                <a:solidFill>
                  <a:schemeClr val="tx1"/>
                </a:solidFill>
                <a:latin typeface="Lato"/>
                <a:ea typeface="Lato"/>
                <a:cs typeface="Lato"/>
                <a:sym typeface="Lato"/>
              </a:rPr>
              <a:t>;</a:t>
            </a:r>
            <a:endParaRPr i="1" dirty="0">
              <a:solidFill>
                <a:schemeClr val="tx1"/>
              </a:solidFill>
              <a:latin typeface="Lato"/>
              <a:ea typeface="Lato"/>
              <a:cs typeface="Lato"/>
              <a:sym typeface="Lato"/>
            </a:endParaRPr>
          </a:p>
          <a:p>
            <a:pPr marL="914400" lvl="1" indent="-317500" algn="l" rtl="0">
              <a:spcBef>
                <a:spcPts val="0"/>
              </a:spcBef>
              <a:spcAft>
                <a:spcPts val="0"/>
              </a:spcAft>
              <a:buSzPts val="1400"/>
              <a:buFont typeface="Lato"/>
              <a:buChar char="○"/>
            </a:pPr>
            <a:r>
              <a:rPr lang="en" dirty="0">
                <a:solidFill>
                  <a:schemeClr val="tx1"/>
                </a:solidFill>
                <a:latin typeface="Lato"/>
                <a:ea typeface="Lato"/>
                <a:cs typeface="Lato"/>
                <a:sym typeface="Lato"/>
              </a:rPr>
              <a:t>Etc.</a:t>
            </a:r>
            <a:endParaRPr dirty="0">
              <a:solidFill>
                <a:schemeClr val="tx1"/>
              </a:solidFill>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p:txBody>
      </p:sp>
    </p:spTree>
    <p:extLst>
      <p:ext uri="{BB962C8B-B14F-4D97-AF65-F5344CB8AC3E}">
        <p14:creationId xmlns:p14="http://schemas.microsoft.com/office/powerpoint/2010/main" val="1802028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7"/>
          <p:cNvSpPr txBox="1">
            <a:spLocks noGrp="1"/>
          </p:cNvSpPr>
          <p:nvPr>
            <p:ph type="title"/>
          </p:nvPr>
        </p:nvSpPr>
        <p:spPr>
          <a:xfrm>
            <a:off x="713225" y="539500"/>
            <a:ext cx="77175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Legal &amp; Policy Frameworks</a:t>
            </a:r>
            <a:endParaRPr/>
          </a:p>
        </p:txBody>
      </p:sp>
      <p:pic>
        <p:nvPicPr>
          <p:cNvPr id="657" name="Google Shape;657;p47"/>
          <p:cNvPicPr preferRelativeResize="0"/>
          <p:nvPr/>
        </p:nvPicPr>
        <p:blipFill>
          <a:blip r:embed="rId3">
            <a:alphaModFix/>
          </a:blip>
          <a:stretch>
            <a:fillRect/>
          </a:stretch>
        </p:blipFill>
        <p:spPr>
          <a:xfrm>
            <a:off x="4087100" y="1269976"/>
            <a:ext cx="4772100" cy="3443000"/>
          </a:xfrm>
          <a:prstGeom prst="rect">
            <a:avLst/>
          </a:prstGeom>
          <a:noFill/>
          <a:ln>
            <a:noFill/>
          </a:ln>
        </p:spPr>
      </p:pic>
      <p:pic>
        <p:nvPicPr>
          <p:cNvPr id="658" name="Google Shape;658;p47"/>
          <p:cNvPicPr preferRelativeResize="0"/>
          <p:nvPr/>
        </p:nvPicPr>
        <p:blipFill>
          <a:blip r:embed="rId4">
            <a:alphaModFix/>
          </a:blip>
          <a:stretch>
            <a:fillRect/>
          </a:stretch>
        </p:blipFill>
        <p:spPr>
          <a:xfrm>
            <a:off x="476300" y="1269975"/>
            <a:ext cx="3219790" cy="3443001"/>
          </a:xfrm>
          <a:prstGeom prst="rect">
            <a:avLst/>
          </a:prstGeom>
          <a:noFill/>
          <a:ln>
            <a:noFill/>
          </a:ln>
        </p:spPr>
      </p:pic>
      <p:sp>
        <p:nvSpPr>
          <p:cNvPr id="659" name="Google Shape;659;p47"/>
          <p:cNvSpPr txBox="1"/>
          <p:nvPr/>
        </p:nvSpPr>
        <p:spPr>
          <a:xfrm>
            <a:off x="3352800" y="4803251"/>
            <a:ext cx="6015055" cy="3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latin typeface="Lato"/>
                <a:ea typeface="Lato"/>
                <a:cs typeface="Lato"/>
                <a:sym typeface="Lato"/>
              </a:rPr>
              <a:t>Source: United Nations Statistics Division Statistical Services Branch, 2023 </a:t>
            </a:r>
            <a:endParaRPr sz="1300" dirty="0">
              <a:latin typeface="Lato"/>
              <a:ea typeface="Lato"/>
              <a:cs typeface="Lato"/>
              <a:sym typeface="Lato"/>
            </a:endParaRPr>
          </a:p>
        </p:txBody>
      </p:sp>
    </p:spTree>
    <p:extLst>
      <p:ext uri="{BB962C8B-B14F-4D97-AF65-F5344CB8AC3E}">
        <p14:creationId xmlns:p14="http://schemas.microsoft.com/office/powerpoint/2010/main" val="1098297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7"/>
          <p:cNvSpPr txBox="1">
            <a:spLocks noGrp="1"/>
          </p:cNvSpPr>
          <p:nvPr>
            <p:ph type="title"/>
          </p:nvPr>
        </p:nvSpPr>
        <p:spPr>
          <a:xfrm>
            <a:off x="4790450" y="1846650"/>
            <a:ext cx="3743950" cy="145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t>Case Study</a:t>
            </a:r>
            <a:br>
              <a:rPr lang="vi-VN" dirty="0"/>
            </a:br>
            <a:br>
              <a:rPr lang="vi-VN" dirty="0"/>
            </a:br>
            <a:r>
              <a:rPr lang="vi-VN" sz="3600" dirty="0"/>
              <a:t>2030 Youth Force Vietnam Network </a:t>
            </a:r>
            <a:endParaRPr sz="3600" dirty="0"/>
          </a:p>
        </p:txBody>
      </p:sp>
      <p:pic>
        <p:nvPicPr>
          <p:cNvPr id="799" name="Google Shape;799;p47"/>
          <p:cNvPicPr preferRelativeResize="0">
            <a:picLocks noGrp="1"/>
          </p:cNvPicPr>
          <p:nvPr>
            <p:ph type="pic" idx="2"/>
          </p:nvPr>
        </p:nvPicPr>
        <p:blipFill rotWithShape="1">
          <a:blip r:embed="rId3">
            <a:alphaModFix/>
          </a:blip>
          <a:srcRect t="25739" b="7611"/>
          <a:stretch/>
        </p:blipFill>
        <p:spPr>
          <a:xfrm>
            <a:off x="713224" y="751650"/>
            <a:ext cx="3640200" cy="3640200"/>
          </a:xfrm>
          <a:prstGeom prst="ellipse">
            <a:avLst/>
          </a:prstGeom>
        </p:spPr>
      </p:pic>
      <p:grpSp>
        <p:nvGrpSpPr>
          <p:cNvPr id="800" name="Google Shape;800;p47"/>
          <p:cNvGrpSpPr/>
          <p:nvPr/>
        </p:nvGrpSpPr>
        <p:grpSpPr>
          <a:xfrm>
            <a:off x="38390" y="1345709"/>
            <a:ext cx="1349676" cy="2961193"/>
            <a:chOff x="38390" y="1345709"/>
            <a:chExt cx="1349676" cy="2961193"/>
          </a:xfrm>
        </p:grpSpPr>
        <p:pic>
          <p:nvPicPr>
            <p:cNvPr id="801" name="Google Shape;801;p47"/>
            <p:cNvPicPr preferRelativeResize="0"/>
            <p:nvPr/>
          </p:nvPicPr>
          <p:blipFill>
            <a:blip r:embed="rId4">
              <a:alphaModFix/>
            </a:blip>
            <a:stretch>
              <a:fillRect/>
            </a:stretch>
          </p:blipFill>
          <p:spPr>
            <a:xfrm rot="10800000">
              <a:off x="760829" y="2599616"/>
              <a:ext cx="206870" cy="206870"/>
            </a:xfrm>
            <a:prstGeom prst="rect">
              <a:avLst/>
            </a:prstGeom>
            <a:noFill/>
            <a:ln>
              <a:noFill/>
            </a:ln>
          </p:spPr>
        </p:pic>
        <p:pic>
          <p:nvPicPr>
            <p:cNvPr id="802" name="Google Shape;802;p47"/>
            <p:cNvPicPr preferRelativeResize="0"/>
            <p:nvPr/>
          </p:nvPicPr>
          <p:blipFill>
            <a:blip r:embed="rId5">
              <a:alphaModFix/>
            </a:blip>
            <a:stretch>
              <a:fillRect/>
            </a:stretch>
          </p:blipFill>
          <p:spPr>
            <a:xfrm rot="10800000">
              <a:off x="614004" y="1345709"/>
              <a:ext cx="206870" cy="206870"/>
            </a:xfrm>
            <a:prstGeom prst="rect">
              <a:avLst/>
            </a:prstGeom>
            <a:noFill/>
            <a:ln>
              <a:noFill/>
            </a:ln>
          </p:spPr>
        </p:pic>
        <p:pic>
          <p:nvPicPr>
            <p:cNvPr id="803" name="Google Shape;803;p47"/>
            <p:cNvPicPr preferRelativeResize="0"/>
            <p:nvPr/>
          </p:nvPicPr>
          <p:blipFill rotWithShape="1">
            <a:blip r:embed="rId6">
              <a:alphaModFix/>
            </a:blip>
            <a:srcRect l="327" r="337"/>
            <a:stretch/>
          </p:blipFill>
          <p:spPr>
            <a:xfrm rot="10800000">
              <a:off x="38390" y="2954652"/>
              <a:ext cx="1349676" cy="1352250"/>
            </a:xfrm>
            <a:prstGeom prst="rect">
              <a:avLst/>
            </a:prstGeom>
            <a:noFill/>
            <a:ln>
              <a:noFill/>
            </a:ln>
          </p:spPr>
        </p:pic>
        <p:pic>
          <p:nvPicPr>
            <p:cNvPr id="804" name="Google Shape;804;p47"/>
            <p:cNvPicPr preferRelativeResize="0"/>
            <p:nvPr/>
          </p:nvPicPr>
          <p:blipFill>
            <a:blip r:embed="rId7">
              <a:alphaModFix/>
            </a:blip>
            <a:stretch>
              <a:fillRect/>
            </a:stretch>
          </p:blipFill>
          <p:spPr>
            <a:xfrm rot="10800000">
              <a:off x="674792" y="3851139"/>
              <a:ext cx="415799" cy="415799"/>
            </a:xfrm>
            <a:prstGeom prst="rect">
              <a:avLst/>
            </a:prstGeom>
            <a:noFill/>
            <a:ln>
              <a:noFill/>
            </a:ln>
          </p:spPr>
        </p:pic>
      </p:grpSp>
    </p:spTree>
    <p:extLst>
      <p:ext uri="{BB962C8B-B14F-4D97-AF65-F5344CB8AC3E}">
        <p14:creationId xmlns:p14="http://schemas.microsoft.com/office/powerpoint/2010/main" val="113710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p:nvPr/>
        </p:nvSpPr>
        <p:spPr>
          <a:xfrm>
            <a:off x="0" y="0"/>
            <a:ext cx="9141714" cy="5143500"/>
          </a:xfrm>
          <a:prstGeom prst="rect">
            <a:avLst/>
          </a:prstGeom>
          <a:solidFill>
            <a:schemeClr val="lt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03" name="Google Shape;103;p5"/>
          <p:cNvSpPr txBox="1">
            <a:spLocks noGrp="1"/>
          </p:cNvSpPr>
          <p:nvPr>
            <p:ph type="title"/>
          </p:nvPr>
        </p:nvSpPr>
        <p:spPr>
          <a:xfrm>
            <a:off x="667753" y="480060"/>
            <a:ext cx="2800511" cy="2674620"/>
          </a:xfrm>
          <a:prstGeom prst="rect">
            <a:avLst/>
          </a:prstGeom>
          <a:noFill/>
          <a:ln>
            <a:noFill/>
          </a:ln>
        </p:spPr>
        <p:txBody>
          <a:bodyPr spcFirstLastPara="1" wrap="square" lIns="68569" tIns="34275" rIns="68569" bIns="34275" anchor="b" anchorCtr="0">
            <a:normAutofit/>
          </a:bodyPr>
          <a:lstStyle/>
          <a:p>
            <a:pPr algn="ctr">
              <a:buClr>
                <a:schemeClr val="dk1"/>
              </a:buClr>
              <a:buSzPts val="5400"/>
            </a:pPr>
            <a:r>
              <a:rPr lang="en-US" sz="4050" b="1" dirty="0"/>
              <a:t>Let’s do a Check-in!</a:t>
            </a:r>
            <a:endParaRPr dirty="0"/>
          </a:p>
        </p:txBody>
      </p:sp>
      <p:sp>
        <p:nvSpPr>
          <p:cNvPr id="104" name="Google Shape;104;p5"/>
          <p:cNvSpPr/>
          <p:nvPr/>
        </p:nvSpPr>
        <p:spPr>
          <a:xfrm>
            <a:off x="667754" y="3306950"/>
            <a:ext cx="2606040" cy="13716"/>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pic>
        <p:nvPicPr>
          <p:cNvPr id="105" name="Google Shape;105;p5"/>
          <p:cNvPicPr preferRelativeResize="0">
            <a:picLocks noGrp="1"/>
          </p:cNvPicPr>
          <p:nvPr>
            <p:ph type="body" idx="1"/>
          </p:nvPr>
        </p:nvPicPr>
        <p:blipFill rotWithShape="1">
          <a:blip r:embed="rId3">
            <a:alphaModFix/>
          </a:blip>
          <a:srcRect/>
          <a:stretch/>
        </p:blipFill>
        <p:spPr>
          <a:xfrm>
            <a:off x="3827884" y="1152184"/>
            <a:ext cx="5153881" cy="2850740"/>
          </a:xfrm>
          <a:prstGeom prst="rect">
            <a:avLst/>
          </a:prstGeom>
          <a:noFill/>
          <a:ln>
            <a:noFill/>
          </a:ln>
        </p:spPr>
      </p:pic>
      <p:sp>
        <p:nvSpPr>
          <p:cNvPr id="2" name="TextBox 1"/>
          <p:cNvSpPr txBox="1"/>
          <p:nvPr/>
        </p:nvSpPr>
        <p:spPr>
          <a:xfrm>
            <a:off x="667754" y="3519974"/>
            <a:ext cx="2712261" cy="253916"/>
          </a:xfrm>
          <a:prstGeom prst="rect">
            <a:avLst/>
          </a:prstGeom>
          <a:noFill/>
        </p:spPr>
        <p:txBody>
          <a:bodyPr wrap="square" rtlCol="0">
            <a:spAutoFit/>
          </a:bodyPr>
          <a:lstStyle/>
          <a:p>
            <a:endParaRPr lang="en-IE" sz="1050" dirty="0"/>
          </a:p>
        </p:txBody>
      </p:sp>
    </p:spTree>
    <p:extLst>
      <p:ext uri="{BB962C8B-B14F-4D97-AF65-F5344CB8AC3E}">
        <p14:creationId xmlns:p14="http://schemas.microsoft.com/office/powerpoint/2010/main" val="3190976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99569" y="2544065"/>
            <a:ext cx="2544431" cy="2599434"/>
          </a:xfrm>
          <a:prstGeom prst="rect">
            <a:avLst/>
          </a:prstGeom>
        </p:spPr>
      </p:pic>
      <p:pic>
        <p:nvPicPr>
          <p:cNvPr id="3" name="object 3"/>
          <p:cNvPicPr/>
          <p:nvPr/>
        </p:nvPicPr>
        <p:blipFill>
          <a:blip r:embed="rId3" cstate="print"/>
          <a:stretch>
            <a:fillRect/>
          </a:stretch>
        </p:blipFill>
        <p:spPr>
          <a:xfrm>
            <a:off x="0" y="0"/>
            <a:ext cx="1854206" cy="2343299"/>
          </a:xfrm>
          <a:prstGeom prst="rect">
            <a:avLst/>
          </a:prstGeom>
        </p:spPr>
      </p:pic>
      <p:sp>
        <p:nvSpPr>
          <p:cNvPr id="4" name="object 4"/>
          <p:cNvSpPr txBox="1"/>
          <p:nvPr/>
        </p:nvSpPr>
        <p:spPr>
          <a:xfrm>
            <a:off x="2084526" y="3394510"/>
            <a:ext cx="4976495" cy="1022985"/>
          </a:xfrm>
          <a:prstGeom prst="rect">
            <a:avLst/>
          </a:prstGeom>
        </p:spPr>
        <p:txBody>
          <a:bodyPr vert="horz" wrap="square" lIns="0" tIns="12700" rIns="0" bIns="0" rtlCol="0">
            <a:spAutoFit/>
          </a:bodyPr>
          <a:lstStyle/>
          <a:p>
            <a:pPr algn="ctr">
              <a:lnSpc>
                <a:spcPct val="100000"/>
              </a:lnSpc>
              <a:spcBef>
                <a:spcPts val="100"/>
              </a:spcBef>
            </a:pPr>
            <a:r>
              <a:rPr sz="3000" b="1" spc="-105" dirty="0">
                <a:solidFill>
                  <a:srgbClr val="007DBB"/>
                </a:solidFill>
                <a:latin typeface="Palatino Linotype"/>
                <a:cs typeface="Palatino Linotype"/>
              </a:rPr>
              <a:t>GENERAL</a:t>
            </a:r>
            <a:r>
              <a:rPr sz="3000" b="1" spc="-25" dirty="0">
                <a:solidFill>
                  <a:srgbClr val="007DBB"/>
                </a:solidFill>
                <a:latin typeface="Palatino Linotype"/>
                <a:cs typeface="Palatino Linotype"/>
              </a:rPr>
              <a:t> </a:t>
            </a:r>
            <a:r>
              <a:rPr sz="3000" b="1" spc="-125" dirty="0">
                <a:solidFill>
                  <a:srgbClr val="007DBB"/>
                </a:solidFill>
                <a:latin typeface="Palatino Linotype"/>
                <a:cs typeface="Palatino Linotype"/>
              </a:rPr>
              <a:t>INTRODUCTION</a:t>
            </a:r>
            <a:endParaRPr sz="3000" dirty="0">
              <a:latin typeface="Palatino Linotype"/>
              <a:cs typeface="Palatino Linotype"/>
            </a:endParaRPr>
          </a:p>
          <a:p>
            <a:pPr algn="ctr">
              <a:lnSpc>
                <a:spcPct val="100000"/>
              </a:lnSpc>
              <a:spcBef>
                <a:spcPts val="1730"/>
              </a:spcBef>
            </a:pPr>
            <a:r>
              <a:rPr sz="2100" b="1" spc="190" dirty="0">
                <a:latin typeface="Palatino Linotype"/>
                <a:cs typeface="Palatino Linotype"/>
              </a:rPr>
              <a:t>2030</a:t>
            </a:r>
            <a:r>
              <a:rPr sz="2100" b="1" spc="10" dirty="0">
                <a:latin typeface="Palatino Linotype"/>
                <a:cs typeface="Palatino Linotype"/>
              </a:rPr>
              <a:t> </a:t>
            </a:r>
            <a:r>
              <a:rPr sz="2100" b="1" spc="-70" dirty="0">
                <a:latin typeface="Palatino Linotype"/>
                <a:cs typeface="Palatino Linotype"/>
              </a:rPr>
              <a:t>YOUTH</a:t>
            </a:r>
            <a:r>
              <a:rPr sz="2100" b="1" spc="15" dirty="0">
                <a:latin typeface="Palatino Linotype"/>
                <a:cs typeface="Palatino Linotype"/>
              </a:rPr>
              <a:t> </a:t>
            </a:r>
            <a:r>
              <a:rPr sz="2100" b="1" spc="-50" dirty="0">
                <a:latin typeface="Palatino Linotype"/>
                <a:cs typeface="Palatino Linotype"/>
              </a:rPr>
              <a:t>FORCE</a:t>
            </a:r>
            <a:r>
              <a:rPr sz="2100" b="1" spc="15" dirty="0">
                <a:latin typeface="Palatino Linotype"/>
                <a:cs typeface="Palatino Linotype"/>
              </a:rPr>
              <a:t> </a:t>
            </a:r>
            <a:r>
              <a:rPr sz="2100" b="1" spc="-90" dirty="0">
                <a:latin typeface="Palatino Linotype"/>
                <a:cs typeface="Palatino Linotype"/>
              </a:rPr>
              <a:t>VIETNAM</a:t>
            </a:r>
            <a:endParaRPr sz="2100" dirty="0">
              <a:latin typeface="Palatino Linotype"/>
              <a:cs typeface="Palatino Linotype"/>
            </a:endParaRPr>
          </a:p>
        </p:txBody>
      </p:sp>
      <p:pic>
        <p:nvPicPr>
          <p:cNvPr id="5" name="object 5"/>
          <p:cNvPicPr/>
          <p:nvPr/>
        </p:nvPicPr>
        <p:blipFill>
          <a:blip r:embed="rId4" cstate="print"/>
          <a:stretch>
            <a:fillRect/>
          </a:stretch>
        </p:blipFill>
        <p:spPr>
          <a:xfrm>
            <a:off x="3230222" y="443878"/>
            <a:ext cx="2683557" cy="2683557"/>
          </a:xfrm>
          <a:prstGeom prst="rect">
            <a:avLst/>
          </a:prstGeom>
        </p:spPr>
      </p:pic>
    </p:spTree>
    <p:extLst>
      <p:ext uri="{BB962C8B-B14F-4D97-AF65-F5344CB8AC3E}">
        <p14:creationId xmlns:p14="http://schemas.microsoft.com/office/powerpoint/2010/main" val="1660303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69205" y="503103"/>
            <a:ext cx="4283075" cy="299720"/>
          </a:xfrm>
          <a:prstGeom prst="rect">
            <a:avLst/>
          </a:prstGeom>
        </p:spPr>
        <p:txBody>
          <a:bodyPr vert="horz" wrap="square" lIns="0" tIns="12700" rIns="0" bIns="0" rtlCol="0">
            <a:spAutoFit/>
          </a:bodyPr>
          <a:lstStyle/>
          <a:p>
            <a:pPr marL="12700">
              <a:lnSpc>
                <a:spcPct val="100000"/>
              </a:lnSpc>
              <a:spcBef>
                <a:spcPts val="100"/>
              </a:spcBef>
            </a:pPr>
            <a:r>
              <a:rPr sz="1800" spc="-80" dirty="0"/>
              <a:t>ABOUT</a:t>
            </a:r>
            <a:r>
              <a:rPr sz="1800" spc="10" dirty="0"/>
              <a:t> </a:t>
            </a:r>
            <a:r>
              <a:rPr sz="1800" spc="160" dirty="0"/>
              <a:t>2030</a:t>
            </a:r>
            <a:r>
              <a:rPr sz="1800" spc="15" dirty="0"/>
              <a:t> </a:t>
            </a:r>
            <a:r>
              <a:rPr sz="1800" spc="-60" dirty="0"/>
              <a:t>YOUTH</a:t>
            </a:r>
            <a:r>
              <a:rPr sz="1800" spc="10" dirty="0"/>
              <a:t> </a:t>
            </a:r>
            <a:r>
              <a:rPr sz="1800" spc="-45" dirty="0"/>
              <a:t>FORCE</a:t>
            </a:r>
            <a:r>
              <a:rPr sz="1800" spc="15" dirty="0"/>
              <a:t> </a:t>
            </a:r>
            <a:r>
              <a:rPr sz="1800" spc="-75" dirty="0"/>
              <a:t>VIETNAM</a:t>
            </a:r>
            <a:endParaRPr sz="1800"/>
          </a:p>
        </p:txBody>
      </p:sp>
      <p:grpSp>
        <p:nvGrpSpPr>
          <p:cNvPr id="3" name="object 3"/>
          <p:cNvGrpSpPr/>
          <p:nvPr/>
        </p:nvGrpSpPr>
        <p:grpSpPr>
          <a:xfrm>
            <a:off x="1169547" y="489843"/>
            <a:ext cx="7277734" cy="605790"/>
            <a:chOff x="1169547" y="489843"/>
            <a:chExt cx="7277734" cy="605790"/>
          </a:xfrm>
        </p:grpSpPr>
        <p:sp>
          <p:nvSpPr>
            <p:cNvPr id="4" name="object 4"/>
            <p:cNvSpPr/>
            <p:nvPr/>
          </p:nvSpPr>
          <p:spPr>
            <a:xfrm>
              <a:off x="1179072" y="1085850"/>
              <a:ext cx="7258684" cy="0"/>
            </a:xfrm>
            <a:custGeom>
              <a:avLst/>
              <a:gdLst/>
              <a:ahLst/>
              <a:cxnLst/>
              <a:rect l="l" t="t" r="r" b="b"/>
              <a:pathLst>
                <a:path w="7258684">
                  <a:moveTo>
                    <a:pt x="0" y="0"/>
                  </a:moveTo>
                  <a:lnTo>
                    <a:pt x="7258199" y="0"/>
                  </a:lnTo>
                </a:path>
              </a:pathLst>
            </a:custGeom>
            <a:ln w="19049">
              <a:solidFill>
                <a:srgbClr val="FFD966"/>
              </a:solidFill>
            </a:ln>
          </p:spPr>
          <p:txBody>
            <a:bodyPr wrap="square" lIns="0" tIns="0" rIns="0" bIns="0" rtlCol="0"/>
            <a:lstStyle/>
            <a:p>
              <a:endParaRPr/>
            </a:p>
          </p:txBody>
        </p:sp>
        <p:sp>
          <p:nvSpPr>
            <p:cNvPr id="5" name="object 5"/>
            <p:cNvSpPr/>
            <p:nvPr/>
          </p:nvSpPr>
          <p:spPr>
            <a:xfrm>
              <a:off x="1322736" y="489843"/>
              <a:ext cx="886460" cy="401320"/>
            </a:xfrm>
            <a:custGeom>
              <a:avLst/>
              <a:gdLst/>
              <a:ahLst/>
              <a:cxnLst/>
              <a:rect l="l" t="t" r="r" b="b"/>
              <a:pathLst>
                <a:path w="886460" h="401319">
                  <a:moveTo>
                    <a:pt x="885899" y="400799"/>
                  </a:moveTo>
                  <a:lnTo>
                    <a:pt x="0" y="400799"/>
                  </a:lnTo>
                  <a:lnTo>
                    <a:pt x="0" y="0"/>
                  </a:lnTo>
                  <a:lnTo>
                    <a:pt x="885899" y="0"/>
                  </a:lnTo>
                  <a:lnTo>
                    <a:pt x="885899" y="400799"/>
                  </a:lnTo>
                  <a:close/>
                </a:path>
              </a:pathLst>
            </a:custGeom>
            <a:solidFill>
              <a:srgbClr val="FFD966"/>
            </a:solidFill>
          </p:spPr>
          <p:txBody>
            <a:bodyPr wrap="square" lIns="0" tIns="0" rIns="0" bIns="0" rtlCol="0"/>
            <a:lstStyle/>
            <a:p>
              <a:endParaRPr/>
            </a:p>
          </p:txBody>
        </p:sp>
      </p:grpSp>
      <p:sp>
        <p:nvSpPr>
          <p:cNvPr id="6" name="object 6"/>
          <p:cNvSpPr txBox="1"/>
          <p:nvPr/>
        </p:nvSpPr>
        <p:spPr>
          <a:xfrm>
            <a:off x="1322736" y="489843"/>
            <a:ext cx="886460" cy="401320"/>
          </a:xfrm>
          <a:prstGeom prst="rect">
            <a:avLst/>
          </a:prstGeom>
        </p:spPr>
        <p:txBody>
          <a:bodyPr vert="horz" wrap="square" lIns="0" tIns="0" rIns="0" bIns="0" rtlCol="0">
            <a:spAutoFit/>
          </a:bodyPr>
          <a:lstStyle/>
          <a:p>
            <a:pPr marL="292735">
              <a:lnSpc>
                <a:spcPts val="2835"/>
              </a:lnSpc>
            </a:pPr>
            <a:r>
              <a:rPr sz="2400" spc="-75" dirty="0">
                <a:solidFill>
                  <a:srgbClr val="007DBB"/>
                </a:solidFill>
                <a:latin typeface="Georgia"/>
                <a:cs typeface="Georgia"/>
              </a:rPr>
              <a:t>01</a:t>
            </a:r>
            <a:endParaRPr sz="2400">
              <a:latin typeface="Georgia"/>
              <a:cs typeface="Georgia"/>
            </a:endParaRPr>
          </a:p>
        </p:txBody>
      </p:sp>
      <p:pic>
        <p:nvPicPr>
          <p:cNvPr id="7" name="object 7"/>
          <p:cNvPicPr/>
          <p:nvPr/>
        </p:nvPicPr>
        <p:blipFill>
          <a:blip r:embed="rId2" cstate="print"/>
          <a:stretch>
            <a:fillRect/>
          </a:stretch>
        </p:blipFill>
        <p:spPr>
          <a:xfrm>
            <a:off x="0" y="0"/>
            <a:ext cx="1444763" cy="2257499"/>
          </a:xfrm>
          <a:prstGeom prst="rect">
            <a:avLst/>
          </a:prstGeom>
        </p:spPr>
      </p:pic>
      <p:pic>
        <p:nvPicPr>
          <p:cNvPr id="8" name="object 8"/>
          <p:cNvPicPr/>
          <p:nvPr/>
        </p:nvPicPr>
        <p:blipFill>
          <a:blip r:embed="rId3" cstate="print"/>
          <a:stretch>
            <a:fillRect/>
          </a:stretch>
        </p:blipFill>
        <p:spPr>
          <a:xfrm>
            <a:off x="0" y="3475125"/>
            <a:ext cx="9143999" cy="1668374"/>
          </a:xfrm>
          <a:prstGeom prst="rect">
            <a:avLst/>
          </a:prstGeom>
        </p:spPr>
      </p:pic>
      <p:sp>
        <p:nvSpPr>
          <p:cNvPr id="9" name="object 9"/>
          <p:cNvSpPr txBox="1"/>
          <p:nvPr/>
        </p:nvSpPr>
        <p:spPr>
          <a:xfrm>
            <a:off x="400600" y="1501559"/>
            <a:ext cx="5767705" cy="1404620"/>
          </a:xfrm>
          <a:prstGeom prst="rect">
            <a:avLst/>
          </a:prstGeom>
        </p:spPr>
        <p:txBody>
          <a:bodyPr vert="horz" wrap="square" lIns="0" tIns="12700" rIns="0" bIns="0" rtlCol="0">
            <a:spAutoFit/>
          </a:bodyPr>
          <a:lstStyle/>
          <a:p>
            <a:pPr marL="12700" marR="5080" algn="just">
              <a:lnSpc>
                <a:spcPct val="114999"/>
              </a:lnSpc>
              <a:spcBef>
                <a:spcPts val="100"/>
              </a:spcBef>
            </a:pPr>
            <a:r>
              <a:rPr sz="1400" spc="45" dirty="0">
                <a:solidFill>
                  <a:srgbClr val="434343"/>
                </a:solidFill>
                <a:latin typeface="Georgia"/>
                <a:cs typeface="Georgia"/>
              </a:rPr>
              <a:t>The</a:t>
            </a:r>
            <a:r>
              <a:rPr sz="1400" spc="50" dirty="0">
                <a:solidFill>
                  <a:srgbClr val="434343"/>
                </a:solidFill>
                <a:latin typeface="Georgia"/>
                <a:cs typeface="Georgia"/>
              </a:rPr>
              <a:t> </a:t>
            </a:r>
            <a:r>
              <a:rPr sz="1400" spc="-5" dirty="0">
                <a:solidFill>
                  <a:srgbClr val="434343"/>
                </a:solidFill>
                <a:latin typeface="Georgia"/>
                <a:cs typeface="Georgia"/>
              </a:rPr>
              <a:t>2030</a:t>
            </a:r>
            <a:r>
              <a:rPr sz="1400" dirty="0">
                <a:solidFill>
                  <a:srgbClr val="434343"/>
                </a:solidFill>
                <a:latin typeface="Georgia"/>
                <a:cs typeface="Georgia"/>
              </a:rPr>
              <a:t> </a:t>
            </a:r>
            <a:r>
              <a:rPr sz="1400" spc="20" dirty="0">
                <a:solidFill>
                  <a:srgbClr val="434343"/>
                </a:solidFill>
                <a:latin typeface="Georgia"/>
                <a:cs typeface="Georgia"/>
              </a:rPr>
              <a:t>Youth</a:t>
            </a:r>
            <a:r>
              <a:rPr sz="1400" spc="25" dirty="0">
                <a:solidFill>
                  <a:srgbClr val="434343"/>
                </a:solidFill>
                <a:latin typeface="Georgia"/>
                <a:cs typeface="Georgia"/>
              </a:rPr>
              <a:t> </a:t>
            </a:r>
            <a:r>
              <a:rPr sz="1400" spc="30" dirty="0">
                <a:solidFill>
                  <a:srgbClr val="434343"/>
                </a:solidFill>
                <a:latin typeface="Georgia"/>
                <a:cs typeface="Georgia"/>
              </a:rPr>
              <a:t>Force</a:t>
            </a:r>
            <a:r>
              <a:rPr sz="1400" spc="35" dirty="0">
                <a:solidFill>
                  <a:srgbClr val="434343"/>
                </a:solidFill>
                <a:latin typeface="Georgia"/>
                <a:cs typeface="Georgia"/>
              </a:rPr>
              <a:t> </a:t>
            </a:r>
            <a:r>
              <a:rPr sz="1400" spc="40" dirty="0">
                <a:solidFill>
                  <a:srgbClr val="434343"/>
                </a:solidFill>
                <a:latin typeface="Georgia"/>
                <a:cs typeface="Georgia"/>
              </a:rPr>
              <a:t>was</a:t>
            </a:r>
            <a:r>
              <a:rPr sz="1400" spc="45" dirty="0">
                <a:solidFill>
                  <a:srgbClr val="434343"/>
                </a:solidFill>
                <a:latin typeface="Georgia"/>
                <a:cs typeface="Georgia"/>
              </a:rPr>
              <a:t> </a:t>
            </a:r>
            <a:r>
              <a:rPr sz="1400" spc="30" dirty="0">
                <a:solidFill>
                  <a:srgbClr val="434343"/>
                </a:solidFill>
                <a:latin typeface="Georgia"/>
                <a:cs typeface="Georgia"/>
              </a:rPr>
              <a:t>established</a:t>
            </a:r>
            <a:r>
              <a:rPr sz="1400" spc="35" dirty="0">
                <a:solidFill>
                  <a:srgbClr val="434343"/>
                </a:solidFill>
                <a:latin typeface="Georgia"/>
                <a:cs typeface="Georgia"/>
              </a:rPr>
              <a:t> by</a:t>
            </a:r>
            <a:r>
              <a:rPr sz="1400" spc="40" dirty="0">
                <a:solidFill>
                  <a:srgbClr val="434343"/>
                </a:solidFill>
                <a:latin typeface="Georgia"/>
                <a:cs typeface="Georgia"/>
              </a:rPr>
              <a:t> </a:t>
            </a:r>
            <a:r>
              <a:rPr sz="1400" spc="-40" dirty="0">
                <a:solidFill>
                  <a:srgbClr val="434343"/>
                </a:solidFill>
                <a:latin typeface="Georgia"/>
                <a:cs typeface="Georgia"/>
              </a:rPr>
              <a:t>19</a:t>
            </a:r>
            <a:r>
              <a:rPr sz="1400" spc="-35" dirty="0">
                <a:solidFill>
                  <a:srgbClr val="434343"/>
                </a:solidFill>
                <a:latin typeface="Georgia"/>
                <a:cs typeface="Georgia"/>
              </a:rPr>
              <a:t> </a:t>
            </a:r>
            <a:r>
              <a:rPr sz="1400" spc="40" dirty="0">
                <a:solidFill>
                  <a:srgbClr val="434343"/>
                </a:solidFill>
                <a:latin typeface="Georgia"/>
                <a:cs typeface="Georgia"/>
              </a:rPr>
              <a:t>young</a:t>
            </a:r>
            <a:r>
              <a:rPr sz="1400" spc="45" dirty="0">
                <a:solidFill>
                  <a:srgbClr val="434343"/>
                </a:solidFill>
                <a:latin typeface="Georgia"/>
                <a:cs typeface="Georgia"/>
              </a:rPr>
              <a:t> </a:t>
            </a:r>
            <a:r>
              <a:rPr sz="1400" spc="35" dirty="0">
                <a:solidFill>
                  <a:srgbClr val="434343"/>
                </a:solidFill>
                <a:latin typeface="Georgia"/>
                <a:cs typeface="Georgia"/>
              </a:rPr>
              <a:t>leaders</a:t>
            </a:r>
            <a:r>
              <a:rPr sz="1400" spc="40" dirty="0">
                <a:solidFill>
                  <a:srgbClr val="434343"/>
                </a:solidFill>
                <a:latin typeface="Georgia"/>
                <a:cs typeface="Georgia"/>
              </a:rPr>
              <a:t> </a:t>
            </a:r>
            <a:r>
              <a:rPr sz="1400" spc="30" dirty="0">
                <a:solidFill>
                  <a:srgbClr val="434343"/>
                </a:solidFill>
                <a:latin typeface="Georgia"/>
                <a:cs typeface="Georgia"/>
              </a:rPr>
              <a:t>from </a:t>
            </a:r>
            <a:r>
              <a:rPr sz="1400" spc="-325" dirty="0">
                <a:solidFill>
                  <a:srgbClr val="434343"/>
                </a:solidFill>
                <a:latin typeface="Georgia"/>
                <a:cs typeface="Georgia"/>
              </a:rPr>
              <a:t> </a:t>
            </a:r>
            <a:r>
              <a:rPr sz="1400" spc="30" dirty="0">
                <a:solidFill>
                  <a:srgbClr val="434343"/>
                </a:solidFill>
                <a:latin typeface="Georgia"/>
                <a:cs typeface="Georgia"/>
              </a:rPr>
              <a:t>Asia-Paciﬁc </a:t>
            </a:r>
            <a:r>
              <a:rPr sz="1400" spc="55" dirty="0">
                <a:solidFill>
                  <a:srgbClr val="434343"/>
                </a:solidFill>
                <a:latin typeface="Georgia"/>
                <a:cs typeface="Georgia"/>
              </a:rPr>
              <a:t>who </a:t>
            </a:r>
            <a:r>
              <a:rPr sz="1400" spc="60" dirty="0">
                <a:solidFill>
                  <a:srgbClr val="434343"/>
                </a:solidFill>
                <a:latin typeface="Georgia"/>
                <a:cs typeface="Georgia"/>
              </a:rPr>
              <a:t>were </a:t>
            </a:r>
            <a:r>
              <a:rPr sz="1400" spc="55" dirty="0">
                <a:solidFill>
                  <a:srgbClr val="434343"/>
                </a:solidFill>
                <a:latin typeface="Georgia"/>
                <a:cs typeface="Georgia"/>
              </a:rPr>
              <a:t>selected </a:t>
            </a:r>
            <a:r>
              <a:rPr sz="1400" spc="20" dirty="0">
                <a:solidFill>
                  <a:srgbClr val="434343"/>
                </a:solidFill>
                <a:latin typeface="Georgia"/>
                <a:cs typeface="Georgia"/>
              </a:rPr>
              <a:t>and </a:t>
            </a:r>
            <a:r>
              <a:rPr sz="1400" spc="35" dirty="0">
                <a:solidFill>
                  <a:srgbClr val="434343"/>
                </a:solidFill>
                <a:latin typeface="Georgia"/>
                <a:cs typeface="Georgia"/>
              </a:rPr>
              <a:t>assisted by </a:t>
            </a:r>
            <a:r>
              <a:rPr sz="1400" spc="10" dirty="0">
                <a:solidFill>
                  <a:srgbClr val="434343"/>
                </a:solidFill>
                <a:latin typeface="Georgia"/>
                <a:cs typeface="Georgia"/>
              </a:rPr>
              <a:t>UNDP/UNV </a:t>
            </a:r>
            <a:r>
              <a:rPr sz="1400" spc="30" dirty="0">
                <a:solidFill>
                  <a:srgbClr val="434343"/>
                </a:solidFill>
                <a:latin typeface="Georgia"/>
                <a:cs typeface="Georgia"/>
              </a:rPr>
              <a:t>at </a:t>
            </a:r>
            <a:r>
              <a:rPr sz="1400" spc="50" dirty="0">
                <a:solidFill>
                  <a:srgbClr val="434343"/>
                </a:solidFill>
                <a:latin typeface="Georgia"/>
                <a:cs typeface="Georgia"/>
              </a:rPr>
              <a:t>the </a:t>
            </a:r>
            <a:r>
              <a:rPr sz="1400" spc="55" dirty="0">
                <a:solidFill>
                  <a:srgbClr val="434343"/>
                </a:solidFill>
                <a:latin typeface="Georgia"/>
                <a:cs typeface="Georgia"/>
              </a:rPr>
              <a:t> </a:t>
            </a:r>
            <a:r>
              <a:rPr sz="1400" spc="30" dirty="0">
                <a:solidFill>
                  <a:srgbClr val="434343"/>
                </a:solidFill>
                <a:latin typeface="Georgia"/>
                <a:cs typeface="Georgia"/>
              </a:rPr>
              <a:t>Asia-Paciﬁc </a:t>
            </a:r>
            <a:r>
              <a:rPr sz="1400" spc="20" dirty="0">
                <a:solidFill>
                  <a:srgbClr val="434343"/>
                </a:solidFill>
                <a:latin typeface="Georgia"/>
                <a:cs typeface="Georgia"/>
              </a:rPr>
              <a:t>Youth</a:t>
            </a:r>
            <a:r>
              <a:rPr sz="1400" spc="30" dirty="0">
                <a:solidFill>
                  <a:srgbClr val="434343"/>
                </a:solidFill>
                <a:latin typeface="Georgia"/>
                <a:cs typeface="Georgia"/>
              </a:rPr>
              <a:t> </a:t>
            </a:r>
            <a:r>
              <a:rPr sz="1400" spc="15" dirty="0">
                <a:solidFill>
                  <a:srgbClr val="434343"/>
                </a:solidFill>
                <a:latin typeface="Georgia"/>
                <a:cs typeface="Georgia"/>
              </a:rPr>
              <a:t>Platform</a:t>
            </a:r>
            <a:r>
              <a:rPr sz="1400" spc="20" dirty="0">
                <a:solidFill>
                  <a:srgbClr val="434343"/>
                </a:solidFill>
                <a:latin typeface="Georgia"/>
                <a:cs typeface="Georgia"/>
              </a:rPr>
              <a:t> </a:t>
            </a:r>
            <a:r>
              <a:rPr sz="1400" b="1" spc="10" dirty="0">
                <a:solidFill>
                  <a:srgbClr val="434343"/>
                </a:solidFill>
                <a:latin typeface="Palatino Linotype"/>
                <a:cs typeface="Palatino Linotype"/>
              </a:rPr>
              <a:t>in</a:t>
            </a:r>
            <a:r>
              <a:rPr sz="1400" b="1" spc="15" dirty="0">
                <a:solidFill>
                  <a:srgbClr val="434343"/>
                </a:solidFill>
                <a:latin typeface="Palatino Linotype"/>
                <a:cs typeface="Palatino Linotype"/>
              </a:rPr>
              <a:t> </a:t>
            </a:r>
            <a:r>
              <a:rPr sz="1400" b="1" spc="30" dirty="0">
                <a:solidFill>
                  <a:srgbClr val="434343"/>
                </a:solidFill>
                <a:latin typeface="Palatino Linotype"/>
                <a:cs typeface="Palatino Linotype"/>
              </a:rPr>
              <a:t>2016</a:t>
            </a:r>
            <a:r>
              <a:rPr sz="1400" spc="30" dirty="0">
                <a:solidFill>
                  <a:srgbClr val="434343"/>
                </a:solidFill>
                <a:latin typeface="Georgia"/>
                <a:cs typeface="Georgia"/>
              </a:rPr>
              <a:t>.</a:t>
            </a:r>
            <a:endParaRPr sz="1400">
              <a:latin typeface="Georgia"/>
              <a:cs typeface="Georgia"/>
            </a:endParaRPr>
          </a:p>
          <a:p>
            <a:pPr marL="12700" marR="13970" algn="just">
              <a:lnSpc>
                <a:spcPct val="114999"/>
              </a:lnSpc>
              <a:spcBef>
                <a:spcPts val="1200"/>
              </a:spcBef>
            </a:pPr>
            <a:r>
              <a:rPr sz="1400" spc="45" dirty="0">
                <a:solidFill>
                  <a:srgbClr val="434343"/>
                </a:solidFill>
                <a:latin typeface="Georgia"/>
                <a:cs typeface="Georgia"/>
              </a:rPr>
              <a:t>The </a:t>
            </a:r>
            <a:r>
              <a:rPr sz="1400" spc="-5" dirty="0">
                <a:solidFill>
                  <a:srgbClr val="434343"/>
                </a:solidFill>
                <a:latin typeface="Georgia"/>
                <a:cs typeface="Georgia"/>
              </a:rPr>
              <a:t>2030 </a:t>
            </a:r>
            <a:r>
              <a:rPr sz="1400" spc="20" dirty="0">
                <a:solidFill>
                  <a:srgbClr val="434343"/>
                </a:solidFill>
                <a:latin typeface="Georgia"/>
                <a:cs typeface="Georgia"/>
              </a:rPr>
              <a:t>Youth </a:t>
            </a:r>
            <a:r>
              <a:rPr sz="1400" spc="30" dirty="0">
                <a:solidFill>
                  <a:srgbClr val="434343"/>
                </a:solidFill>
                <a:latin typeface="Georgia"/>
                <a:cs typeface="Georgia"/>
              </a:rPr>
              <a:t>Force </a:t>
            </a:r>
            <a:r>
              <a:rPr sz="1400" spc="45" dirty="0">
                <a:solidFill>
                  <a:srgbClr val="434343"/>
                </a:solidFill>
                <a:latin typeface="Georgia"/>
                <a:cs typeface="Georgia"/>
              </a:rPr>
              <a:t>presents </a:t>
            </a:r>
            <a:r>
              <a:rPr sz="1400" dirty="0">
                <a:solidFill>
                  <a:srgbClr val="434343"/>
                </a:solidFill>
                <a:latin typeface="Georgia"/>
                <a:cs typeface="Georgia"/>
              </a:rPr>
              <a:t>in </a:t>
            </a:r>
            <a:r>
              <a:rPr sz="1400" b="1" spc="100" dirty="0">
                <a:solidFill>
                  <a:srgbClr val="434343"/>
                </a:solidFill>
                <a:latin typeface="Palatino Linotype"/>
                <a:cs typeface="Palatino Linotype"/>
              </a:rPr>
              <a:t>8 </a:t>
            </a:r>
            <a:r>
              <a:rPr sz="1400" b="1" spc="20" dirty="0">
                <a:solidFill>
                  <a:srgbClr val="434343"/>
                </a:solidFill>
                <a:latin typeface="Palatino Linotype"/>
                <a:cs typeface="Palatino Linotype"/>
              </a:rPr>
              <a:t>nations</a:t>
            </a:r>
            <a:r>
              <a:rPr sz="1400" spc="20" dirty="0">
                <a:solidFill>
                  <a:srgbClr val="434343"/>
                </a:solidFill>
                <a:latin typeface="Georgia"/>
                <a:cs typeface="Georgia"/>
              </a:rPr>
              <a:t>: </a:t>
            </a:r>
            <a:r>
              <a:rPr sz="1400" spc="10" dirty="0">
                <a:solidFill>
                  <a:srgbClr val="434343"/>
                </a:solidFill>
                <a:latin typeface="Georgia"/>
                <a:cs typeface="Georgia"/>
              </a:rPr>
              <a:t>Philippines, </a:t>
            </a:r>
            <a:r>
              <a:rPr sz="1400" spc="15" dirty="0">
                <a:solidFill>
                  <a:srgbClr val="434343"/>
                </a:solidFill>
                <a:latin typeface="Georgia"/>
                <a:cs typeface="Georgia"/>
              </a:rPr>
              <a:t>Indonesia, </a:t>
            </a:r>
            <a:r>
              <a:rPr sz="1400" spc="20" dirty="0">
                <a:solidFill>
                  <a:srgbClr val="434343"/>
                </a:solidFill>
                <a:latin typeface="Georgia"/>
                <a:cs typeface="Georgia"/>
              </a:rPr>
              <a:t> </a:t>
            </a:r>
            <a:r>
              <a:rPr sz="1400" spc="-10" dirty="0">
                <a:solidFill>
                  <a:srgbClr val="434343"/>
                </a:solidFill>
                <a:latin typeface="Georgia"/>
                <a:cs typeface="Georgia"/>
              </a:rPr>
              <a:t>India,</a:t>
            </a:r>
            <a:r>
              <a:rPr sz="1400" spc="25" dirty="0">
                <a:solidFill>
                  <a:srgbClr val="434343"/>
                </a:solidFill>
                <a:latin typeface="Georgia"/>
                <a:cs typeface="Georgia"/>
              </a:rPr>
              <a:t> </a:t>
            </a:r>
            <a:r>
              <a:rPr sz="1400" spc="20" dirty="0">
                <a:solidFill>
                  <a:srgbClr val="434343"/>
                </a:solidFill>
                <a:latin typeface="Georgia"/>
                <a:cs typeface="Georgia"/>
              </a:rPr>
              <a:t>Cambodia,</a:t>
            </a:r>
            <a:r>
              <a:rPr sz="1400" spc="30" dirty="0">
                <a:solidFill>
                  <a:srgbClr val="434343"/>
                </a:solidFill>
                <a:latin typeface="Georgia"/>
                <a:cs typeface="Georgia"/>
              </a:rPr>
              <a:t> </a:t>
            </a:r>
            <a:r>
              <a:rPr sz="1400" spc="15" dirty="0">
                <a:solidFill>
                  <a:srgbClr val="434343"/>
                </a:solidFill>
                <a:latin typeface="Georgia"/>
                <a:cs typeface="Georgia"/>
              </a:rPr>
              <a:t>China,</a:t>
            </a:r>
            <a:r>
              <a:rPr sz="1400" spc="30" dirty="0">
                <a:solidFill>
                  <a:srgbClr val="434343"/>
                </a:solidFill>
                <a:latin typeface="Georgia"/>
                <a:cs typeface="Georgia"/>
              </a:rPr>
              <a:t> </a:t>
            </a:r>
            <a:r>
              <a:rPr sz="1400" spc="20" dirty="0">
                <a:solidFill>
                  <a:srgbClr val="434343"/>
                </a:solidFill>
                <a:latin typeface="Georgia"/>
                <a:cs typeface="Georgia"/>
              </a:rPr>
              <a:t>Mongolia</a:t>
            </a:r>
            <a:r>
              <a:rPr sz="1400" spc="30" dirty="0">
                <a:solidFill>
                  <a:srgbClr val="434343"/>
                </a:solidFill>
                <a:latin typeface="Georgia"/>
                <a:cs typeface="Georgia"/>
              </a:rPr>
              <a:t> </a:t>
            </a:r>
            <a:r>
              <a:rPr sz="1400" spc="20" dirty="0">
                <a:solidFill>
                  <a:srgbClr val="434343"/>
                </a:solidFill>
                <a:latin typeface="Georgia"/>
                <a:cs typeface="Georgia"/>
              </a:rPr>
              <a:t>and</a:t>
            </a:r>
            <a:r>
              <a:rPr sz="1400" spc="30" dirty="0">
                <a:solidFill>
                  <a:srgbClr val="434343"/>
                </a:solidFill>
                <a:latin typeface="Georgia"/>
                <a:cs typeface="Georgia"/>
              </a:rPr>
              <a:t> </a:t>
            </a:r>
            <a:r>
              <a:rPr sz="1400" spc="15" dirty="0">
                <a:solidFill>
                  <a:srgbClr val="434343"/>
                </a:solidFill>
                <a:latin typeface="Georgia"/>
                <a:cs typeface="Georgia"/>
              </a:rPr>
              <a:t>Vietnam</a:t>
            </a:r>
            <a:r>
              <a:rPr sz="1400" spc="30" dirty="0">
                <a:solidFill>
                  <a:srgbClr val="434343"/>
                </a:solidFill>
                <a:latin typeface="Georgia"/>
                <a:cs typeface="Georgia"/>
              </a:rPr>
              <a:t> </a:t>
            </a:r>
            <a:r>
              <a:rPr sz="1400" dirty="0">
                <a:solidFill>
                  <a:srgbClr val="434343"/>
                </a:solidFill>
                <a:latin typeface="Georgia"/>
                <a:cs typeface="Georgia"/>
              </a:rPr>
              <a:t>in</a:t>
            </a:r>
            <a:r>
              <a:rPr sz="1400" spc="30" dirty="0">
                <a:solidFill>
                  <a:srgbClr val="434343"/>
                </a:solidFill>
                <a:latin typeface="Georgia"/>
                <a:cs typeface="Georgia"/>
              </a:rPr>
              <a:t> </a:t>
            </a:r>
            <a:r>
              <a:rPr sz="1400" spc="-25" dirty="0">
                <a:solidFill>
                  <a:srgbClr val="434343"/>
                </a:solidFill>
                <a:latin typeface="Georgia"/>
                <a:cs typeface="Georgia"/>
              </a:rPr>
              <a:t>2022.</a:t>
            </a:r>
            <a:endParaRPr sz="1400">
              <a:latin typeface="Georgia"/>
              <a:cs typeface="Georgia"/>
            </a:endParaRPr>
          </a:p>
        </p:txBody>
      </p:sp>
      <p:sp>
        <p:nvSpPr>
          <p:cNvPr id="10" name="object 10"/>
          <p:cNvSpPr txBox="1"/>
          <p:nvPr/>
        </p:nvSpPr>
        <p:spPr>
          <a:xfrm>
            <a:off x="6416343" y="2637242"/>
            <a:ext cx="2518410" cy="548005"/>
          </a:xfrm>
          <a:prstGeom prst="rect">
            <a:avLst/>
          </a:prstGeom>
          <a:solidFill>
            <a:srgbClr val="EEEEEE"/>
          </a:solidFill>
        </p:spPr>
        <p:txBody>
          <a:bodyPr vert="horz" wrap="square" lIns="0" tIns="81915" rIns="0" bIns="0" rtlCol="0">
            <a:spAutoFit/>
          </a:bodyPr>
          <a:lstStyle/>
          <a:p>
            <a:pPr marL="66675" marR="234950">
              <a:lnSpc>
                <a:spcPct val="114999"/>
              </a:lnSpc>
              <a:spcBef>
                <a:spcPts val="645"/>
              </a:spcBef>
            </a:pPr>
            <a:r>
              <a:rPr sz="1000" spc="20" dirty="0">
                <a:solidFill>
                  <a:srgbClr val="434343"/>
                </a:solidFill>
                <a:latin typeface="Georgia"/>
                <a:cs typeface="Georgia"/>
              </a:rPr>
              <a:t>Vietnamese </a:t>
            </a:r>
            <a:r>
              <a:rPr sz="1000" spc="30" dirty="0">
                <a:solidFill>
                  <a:srgbClr val="434343"/>
                </a:solidFill>
                <a:latin typeface="Georgia"/>
                <a:cs typeface="Georgia"/>
              </a:rPr>
              <a:t>co-founders:</a:t>
            </a:r>
            <a:r>
              <a:rPr sz="1000" spc="25" dirty="0">
                <a:solidFill>
                  <a:srgbClr val="434343"/>
                </a:solidFill>
                <a:latin typeface="Georgia"/>
                <a:cs typeface="Georgia"/>
              </a:rPr>
              <a:t> </a:t>
            </a:r>
            <a:r>
              <a:rPr sz="1000" spc="-5" dirty="0">
                <a:solidFill>
                  <a:srgbClr val="434343"/>
                </a:solidFill>
                <a:latin typeface="Georgia"/>
                <a:cs typeface="Georgia"/>
              </a:rPr>
              <a:t>Ms.</a:t>
            </a:r>
            <a:r>
              <a:rPr sz="1000" spc="20" dirty="0">
                <a:solidFill>
                  <a:srgbClr val="434343"/>
                </a:solidFill>
                <a:latin typeface="Georgia"/>
                <a:cs typeface="Georgia"/>
              </a:rPr>
              <a:t> Nguyen </a:t>
            </a:r>
            <a:r>
              <a:rPr sz="1000" spc="-225" dirty="0">
                <a:solidFill>
                  <a:srgbClr val="434343"/>
                </a:solidFill>
                <a:latin typeface="Georgia"/>
                <a:cs typeface="Georgia"/>
              </a:rPr>
              <a:t> </a:t>
            </a:r>
            <a:r>
              <a:rPr sz="1000" spc="10" dirty="0">
                <a:solidFill>
                  <a:srgbClr val="434343"/>
                </a:solidFill>
                <a:latin typeface="Georgia"/>
                <a:cs typeface="Georgia"/>
              </a:rPr>
              <a:t>Nhu</a:t>
            </a:r>
            <a:r>
              <a:rPr sz="1000" spc="15" dirty="0">
                <a:solidFill>
                  <a:srgbClr val="434343"/>
                </a:solidFill>
                <a:latin typeface="Georgia"/>
                <a:cs typeface="Georgia"/>
              </a:rPr>
              <a:t> </a:t>
            </a:r>
            <a:r>
              <a:rPr sz="1000" spc="25" dirty="0">
                <a:solidFill>
                  <a:srgbClr val="434343"/>
                </a:solidFill>
                <a:latin typeface="Georgia"/>
                <a:cs typeface="Georgia"/>
              </a:rPr>
              <a:t>Quynh</a:t>
            </a:r>
            <a:r>
              <a:rPr sz="1000" spc="15" dirty="0">
                <a:solidFill>
                  <a:srgbClr val="434343"/>
                </a:solidFill>
                <a:latin typeface="Georgia"/>
                <a:cs typeface="Georgia"/>
              </a:rPr>
              <a:t> </a:t>
            </a:r>
            <a:r>
              <a:rPr sz="1000" spc="-20" dirty="0">
                <a:solidFill>
                  <a:srgbClr val="434343"/>
                </a:solidFill>
                <a:latin typeface="Georgia"/>
                <a:cs typeface="Georgia"/>
              </a:rPr>
              <a:t>&amp;</a:t>
            </a:r>
            <a:r>
              <a:rPr sz="1000" spc="15" dirty="0">
                <a:solidFill>
                  <a:srgbClr val="434343"/>
                </a:solidFill>
                <a:latin typeface="Georgia"/>
                <a:cs typeface="Georgia"/>
              </a:rPr>
              <a:t> </a:t>
            </a:r>
            <a:r>
              <a:rPr sz="1000" spc="-5" dirty="0">
                <a:solidFill>
                  <a:srgbClr val="434343"/>
                </a:solidFill>
                <a:latin typeface="Georgia"/>
                <a:cs typeface="Georgia"/>
              </a:rPr>
              <a:t>Ms.</a:t>
            </a:r>
            <a:r>
              <a:rPr sz="1000" spc="15" dirty="0">
                <a:solidFill>
                  <a:srgbClr val="434343"/>
                </a:solidFill>
                <a:latin typeface="Georgia"/>
                <a:cs typeface="Georgia"/>
              </a:rPr>
              <a:t> </a:t>
            </a:r>
            <a:r>
              <a:rPr sz="1000" spc="5" dirty="0">
                <a:solidFill>
                  <a:srgbClr val="434343"/>
                </a:solidFill>
                <a:latin typeface="Georgia"/>
                <a:cs typeface="Georgia"/>
              </a:rPr>
              <a:t>Phan</a:t>
            </a:r>
            <a:r>
              <a:rPr sz="1000" spc="15" dirty="0">
                <a:solidFill>
                  <a:srgbClr val="434343"/>
                </a:solidFill>
                <a:latin typeface="Georgia"/>
                <a:cs typeface="Georgia"/>
              </a:rPr>
              <a:t> </a:t>
            </a:r>
            <a:r>
              <a:rPr sz="1000" spc="20" dirty="0">
                <a:solidFill>
                  <a:srgbClr val="434343"/>
                </a:solidFill>
                <a:latin typeface="Georgia"/>
                <a:cs typeface="Georgia"/>
              </a:rPr>
              <a:t>Thuy</a:t>
            </a:r>
            <a:r>
              <a:rPr sz="1000" spc="15" dirty="0">
                <a:solidFill>
                  <a:srgbClr val="434343"/>
                </a:solidFill>
                <a:latin typeface="Georgia"/>
                <a:cs typeface="Georgia"/>
              </a:rPr>
              <a:t> </a:t>
            </a:r>
            <a:r>
              <a:rPr sz="1000" spc="10" dirty="0">
                <a:solidFill>
                  <a:srgbClr val="434343"/>
                </a:solidFill>
                <a:latin typeface="Georgia"/>
                <a:cs typeface="Georgia"/>
              </a:rPr>
              <a:t>Dung.</a:t>
            </a:r>
            <a:endParaRPr sz="1000">
              <a:latin typeface="Georgia"/>
              <a:cs typeface="Georgia"/>
            </a:endParaRPr>
          </a:p>
        </p:txBody>
      </p:sp>
      <p:pic>
        <p:nvPicPr>
          <p:cNvPr id="11" name="object 11"/>
          <p:cNvPicPr/>
          <p:nvPr/>
        </p:nvPicPr>
        <p:blipFill>
          <a:blip r:embed="rId4" cstate="print"/>
          <a:stretch>
            <a:fillRect/>
          </a:stretch>
        </p:blipFill>
        <p:spPr>
          <a:xfrm>
            <a:off x="6416344" y="1376081"/>
            <a:ext cx="2517991" cy="1247531"/>
          </a:xfrm>
          <a:prstGeom prst="rect">
            <a:avLst/>
          </a:prstGeom>
        </p:spPr>
      </p:pic>
    </p:spTree>
    <p:extLst>
      <p:ext uri="{BB962C8B-B14F-4D97-AF65-F5344CB8AC3E}">
        <p14:creationId xmlns:p14="http://schemas.microsoft.com/office/powerpoint/2010/main" val="3740774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8" y="5036437"/>
            <a:ext cx="9144635" cy="107314"/>
            <a:chOff x="118" y="5036437"/>
            <a:chExt cx="9144635" cy="107314"/>
          </a:xfrm>
        </p:grpSpPr>
        <p:sp>
          <p:nvSpPr>
            <p:cNvPr id="3" name="object 3"/>
            <p:cNvSpPr/>
            <p:nvPr/>
          </p:nvSpPr>
          <p:spPr>
            <a:xfrm>
              <a:off x="118"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4" name="object 4"/>
            <p:cNvSpPr/>
            <p:nvPr/>
          </p:nvSpPr>
          <p:spPr>
            <a:xfrm>
              <a:off x="150393"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5" name="object 5"/>
            <p:cNvSpPr/>
            <p:nvPr/>
          </p:nvSpPr>
          <p:spPr>
            <a:xfrm>
              <a:off x="30066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6" name="object 6"/>
            <p:cNvSpPr/>
            <p:nvPr/>
          </p:nvSpPr>
          <p:spPr>
            <a:xfrm>
              <a:off x="45094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7" name="object 7"/>
            <p:cNvSpPr/>
            <p:nvPr/>
          </p:nvSpPr>
          <p:spPr>
            <a:xfrm>
              <a:off x="601219"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F3C20"/>
            </a:solidFill>
          </p:spPr>
          <p:txBody>
            <a:bodyPr wrap="square" lIns="0" tIns="0" rIns="0" bIns="0" rtlCol="0"/>
            <a:lstStyle/>
            <a:p>
              <a:endParaRPr/>
            </a:p>
          </p:txBody>
        </p:sp>
        <p:sp>
          <p:nvSpPr>
            <p:cNvPr id="8" name="object 8"/>
            <p:cNvSpPr/>
            <p:nvPr/>
          </p:nvSpPr>
          <p:spPr>
            <a:xfrm>
              <a:off x="75149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25BEDE"/>
            </a:solidFill>
          </p:spPr>
          <p:txBody>
            <a:bodyPr wrap="square" lIns="0" tIns="0" rIns="0" bIns="0" rtlCol="0"/>
            <a:lstStyle/>
            <a:p>
              <a:endParaRPr/>
            </a:p>
          </p:txBody>
        </p:sp>
        <p:sp>
          <p:nvSpPr>
            <p:cNvPr id="9" name="object 9"/>
            <p:cNvSpPr/>
            <p:nvPr/>
          </p:nvSpPr>
          <p:spPr>
            <a:xfrm>
              <a:off x="898259"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10" name="object 10"/>
            <p:cNvSpPr/>
            <p:nvPr/>
          </p:nvSpPr>
          <p:spPr>
            <a:xfrm>
              <a:off x="1045023" y="5038820"/>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A01942"/>
            </a:solidFill>
          </p:spPr>
          <p:txBody>
            <a:bodyPr wrap="square" lIns="0" tIns="0" rIns="0" bIns="0" rtlCol="0"/>
            <a:lstStyle/>
            <a:p>
              <a:endParaRPr/>
            </a:p>
          </p:txBody>
        </p:sp>
        <p:sp>
          <p:nvSpPr>
            <p:cNvPr id="11" name="object 11"/>
            <p:cNvSpPr/>
            <p:nvPr/>
          </p:nvSpPr>
          <p:spPr>
            <a:xfrm>
              <a:off x="119828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12" name="object 12"/>
            <p:cNvSpPr/>
            <p:nvPr/>
          </p:nvSpPr>
          <p:spPr>
            <a:xfrm>
              <a:off x="1353219"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sp>
          <p:nvSpPr>
            <p:cNvPr id="13" name="object 13"/>
            <p:cNvSpPr/>
            <p:nvPr/>
          </p:nvSpPr>
          <p:spPr>
            <a:xfrm>
              <a:off x="150349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9F27"/>
            </a:solidFill>
          </p:spPr>
          <p:txBody>
            <a:bodyPr wrap="square" lIns="0" tIns="0" rIns="0" bIns="0" rtlCol="0"/>
            <a:lstStyle/>
            <a:p>
              <a:endParaRPr/>
            </a:p>
          </p:txBody>
        </p:sp>
        <p:sp>
          <p:nvSpPr>
            <p:cNvPr id="14" name="object 14"/>
            <p:cNvSpPr/>
            <p:nvPr/>
          </p:nvSpPr>
          <p:spPr>
            <a:xfrm>
              <a:off x="165377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BD8A2E"/>
            </a:solidFill>
          </p:spPr>
          <p:txBody>
            <a:bodyPr wrap="square" lIns="0" tIns="0" rIns="0" bIns="0" rtlCol="0"/>
            <a:lstStyle/>
            <a:p>
              <a:endParaRPr/>
            </a:p>
          </p:txBody>
        </p:sp>
        <p:sp>
          <p:nvSpPr>
            <p:cNvPr id="15" name="object 15"/>
            <p:cNvSpPr/>
            <p:nvPr/>
          </p:nvSpPr>
          <p:spPr>
            <a:xfrm>
              <a:off x="180404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3E7E47"/>
            </a:solidFill>
          </p:spPr>
          <p:txBody>
            <a:bodyPr wrap="square" lIns="0" tIns="0" rIns="0" bIns="0" rtlCol="0"/>
            <a:lstStyle/>
            <a:p>
              <a:endParaRPr/>
            </a:p>
          </p:txBody>
        </p:sp>
        <p:sp>
          <p:nvSpPr>
            <p:cNvPr id="16" name="object 16"/>
            <p:cNvSpPr/>
            <p:nvPr/>
          </p:nvSpPr>
          <p:spPr>
            <a:xfrm>
              <a:off x="195432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A93DB"/>
            </a:solidFill>
          </p:spPr>
          <p:txBody>
            <a:bodyPr wrap="square" lIns="0" tIns="0" rIns="0" bIns="0" rtlCol="0"/>
            <a:lstStyle/>
            <a:p>
              <a:endParaRPr/>
            </a:p>
          </p:txBody>
        </p:sp>
        <p:sp>
          <p:nvSpPr>
            <p:cNvPr id="17" name="object 17"/>
            <p:cNvSpPr/>
            <p:nvPr/>
          </p:nvSpPr>
          <p:spPr>
            <a:xfrm>
              <a:off x="210459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54C32A"/>
            </a:solidFill>
          </p:spPr>
          <p:txBody>
            <a:bodyPr wrap="square" lIns="0" tIns="0" rIns="0" bIns="0" rtlCol="0"/>
            <a:lstStyle/>
            <a:p>
              <a:endParaRPr/>
            </a:p>
          </p:txBody>
        </p:sp>
        <p:sp>
          <p:nvSpPr>
            <p:cNvPr id="18" name="object 18"/>
            <p:cNvSpPr/>
            <p:nvPr/>
          </p:nvSpPr>
          <p:spPr>
            <a:xfrm>
              <a:off x="225136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5649E"/>
            </a:solidFill>
          </p:spPr>
          <p:txBody>
            <a:bodyPr wrap="square" lIns="0" tIns="0" rIns="0" bIns="0" rtlCol="0"/>
            <a:lstStyle/>
            <a:p>
              <a:endParaRPr/>
            </a:p>
          </p:txBody>
        </p:sp>
        <p:sp>
          <p:nvSpPr>
            <p:cNvPr id="19" name="object 19"/>
            <p:cNvSpPr/>
            <p:nvPr/>
          </p:nvSpPr>
          <p:spPr>
            <a:xfrm>
              <a:off x="2398125" y="5038820"/>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174868"/>
            </a:solidFill>
          </p:spPr>
          <p:txBody>
            <a:bodyPr wrap="square" lIns="0" tIns="0" rIns="0" bIns="0" rtlCol="0"/>
            <a:lstStyle/>
            <a:p>
              <a:endParaRPr/>
            </a:p>
          </p:txBody>
        </p:sp>
        <p:sp>
          <p:nvSpPr>
            <p:cNvPr id="20" name="object 20"/>
            <p:cNvSpPr/>
            <p:nvPr/>
          </p:nvSpPr>
          <p:spPr>
            <a:xfrm>
              <a:off x="2551883"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21" name="object 21"/>
            <p:cNvSpPr/>
            <p:nvPr/>
          </p:nvSpPr>
          <p:spPr>
            <a:xfrm>
              <a:off x="2702158"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22" name="object 22"/>
            <p:cNvSpPr/>
            <p:nvPr/>
          </p:nvSpPr>
          <p:spPr>
            <a:xfrm>
              <a:off x="285243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23" name="object 23"/>
            <p:cNvSpPr/>
            <p:nvPr/>
          </p:nvSpPr>
          <p:spPr>
            <a:xfrm>
              <a:off x="3002709"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24" name="object 24"/>
            <p:cNvSpPr/>
            <p:nvPr/>
          </p:nvSpPr>
          <p:spPr>
            <a:xfrm>
              <a:off x="315298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3C20"/>
            </a:solidFill>
          </p:spPr>
          <p:txBody>
            <a:bodyPr wrap="square" lIns="0" tIns="0" rIns="0" bIns="0" rtlCol="0"/>
            <a:lstStyle/>
            <a:p>
              <a:endParaRPr/>
            </a:p>
          </p:txBody>
        </p:sp>
        <p:sp>
          <p:nvSpPr>
            <p:cNvPr id="25" name="object 25"/>
            <p:cNvSpPr/>
            <p:nvPr/>
          </p:nvSpPr>
          <p:spPr>
            <a:xfrm>
              <a:off x="3303259"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25BEDE"/>
            </a:solidFill>
          </p:spPr>
          <p:txBody>
            <a:bodyPr wrap="square" lIns="0" tIns="0" rIns="0" bIns="0" rtlCol="0"/>
            <a:lstStyle/>
            <a:p>
              <a:endParaRPr/>
            </a:p>
          </p:txBody>
        </p:sp>
        <p:sp>
          <p:nvSpPr>
            <p:cNvPr id="26" name="object 26"/>
            <p:cNvSpPr/>
            <p:nvPr/>
          </p:nvSpPr>
          <p:spPr>
            <a:xfrm>
              <a:off x="345002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27" name="object 27"/>
            <p:cNvSpPr/>
            <p:nvPr/>
          </p:nvSpPr>
          <p:spPr>
            <a:xfrm>
              <a:off x="3596789" y="5038820"/>
              <a:ext cx="133985" cy="104775"/>
            </a:xfrm>
            <a:custGeom>
              <a:avLst/>
              <a:gdLst/>
              <a:ahLst/>
              <a:cxnLst/>
              <a:rect l="l" t="t" r="r" b="b"/>
              <a:pathLst>
                <a:path w="133985" h="104775">
                  <a:moveTo>
                    <a:pt x="133832" y="104677"/>
                  </a:moveTo>
                  <a:lnTo>
                    <a:pt x="0" y="104677"/>
                  </a:lnTo>
                  <a:lnTo>
                    <a:pt x="0" y="0"/>
                  </a:lnTo>
                  <a:lnTo>
                    <a:pt x="133832" y="0"/>
                  </a:lnTo>
                  <a:lnTo>
                    <a:pt x="133832" y="104677"/>
                  </a:lnTo>
                  <a:close/>
                </a:path>
              </a:pathLst>
            </a:custGeom>
            <a:solidFill>
              <a:srgbClr val="A01942"/>
            </a:solidFill>
          </p:spPr>
          <p:txBody>
            <a:bodyPr wrap="square" lIns="0" tIns="0" rIns="0" bIns="0" rtlCol="0"/>
            <a:lstStyle/>
            <a:p>
              <a:endParaRPr/>
            </a:p>
          </p:txBody>
        </p:sp>
        <p:sp>
          <p:nvSpPr>
            <p:cNvPr id="28" name="object 28"/>
            <p:cNvSpPr/>
            <p:nvPr/>
          </p:nvSpPr>
          <p:spPr>
            <a:xfrm>
              <a:off x="3750053"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29" name="object 29"/>
            <p:cNvSpPr/>
            <p:nvPr/>
          </p:nvSpPr>
          <p:spPr>
            <a:xfrm>
              <a:off x="390498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sp>
          <p:nvSpPr>
            <p:cNvPr id="30" name="object 30"/>
            <p:cNvSpPr/>
            <p:nvPr/>
          </p:nvSpPr>
          <p:spPr>
            <a:xfrm>
              <a:off x="405526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9F27"/>
            </a:solidFill>
          </p:spPr>
          <p:txBody>
            <a:bodyPr wrap="square" lIns="0" tIns="0" rIns="0" bIns="0" rtlCol="0"/>
            <a:lstStyle/>
            <a:p>
              <a:endParaRPr/>
            </a:p>
          </p:txBody>
        </p:sp>
        <p:sp>
          <p:nvSpPr>
            <p:cNvPr id="31" name="object 31"/>
            <p:cNvSpPr/>
            <p:nvPr/>
          </p:nvSpPr>
          <p:spPr>
            <a:xfrm>
              <a:off x="420553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BD8A2E"/>
            </a:solidFill>
          </p:spPr>
          <p:txBody>
            <a:bodyPr wrap="square" lIns="0" tIns="0" rIns="0" bIns="0" rtlCol="0"/>
            <a:lstStyle/>
            <a:p>
              <a:endParaRPr/>
            </a:p>
          </p:txBody>
        </p:sp>
        <p:sp>
          <p:nvSpPr>
            <p:cNvPr id="32" name="object 32"/>
            <p:cNvSpPr/>
            <p:nvPr/>
          </p:nvSpPr>
          <p:spPr>
            <a:xfrm>
              <a:off x="435581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3E7E47"/>
            </a:solidFill>
          </p:spPr>
          <p:txBody>
            <a:bodyPr wrap="square" lIns="0" tIns="0" rIns="0" bIns="0" rtlCol="0"/>
            <a:lstStyle/>
            <a:p>
              <a:endParaRPr/>
            </a:p>
          </p:txBody>
        </p:sp>
        <p:sp>
          <p:nvSpPr>
            <p:cNvPr id="33" name="object 33"/>
            <p:cNvSpPr/>
            <p:nvPr/>
          </p:nvSpPr>
          <p:spPr>
            <a:xfrm>
              <a:off x="450608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A93DB"/>
            </a:solidFill>
          </p:spPr>
          <p:txBody>
            <a:bodyPr wrap="square" lIns="0" tIns="0" rIns="0" bIns="0" rtlCol="0"/>
            <a:lstStyle/>
            <a:p>
              <a:endParaRPr/>
            </a:p>
          </p:txBody>
        </p:sp>
        <p:sp>
          <p:nvSpPr>
            <p:cNvPr id="34" name="object 34"/>
            <p:cNvSpPr/>
            <p:nvPr/>
          </p:nvSpPr>
          <p:spPr>
            <a:xfrm>
              <a:off x="465636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54C32A"/>
            </a:solidFill>
          </p:spPr>
          <p:txBody>
            <a:bodyPr wrap="square" lIns="0" tIns="0" rIns="0" bIns="0" rtlCol="0"/>
            <a:lstStyle/>
            <a:p>
              <a:endParaRPr/>
            </a:p>
          </p:txBody>
        </p:sp>
        <p:sp>
          <p:nvSpPr>
            <p:cNvPr id="35" name="object 35"/>
            <p:cNvSpPr/>
            <p:nvPr/>
          </p:nvSpPr>
          <p:spPr>
            <a:xfrm>
              <a:off x="480312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5649E"/>
            </a:solidFill>
          </p:spPr>
          <p:txBody>
            <a:bodyPr wrap="square" lIns="0" tIns="0" rIns="0" bIns="0" rtlCol="0"/>
            <a:lstStyle/>
            <a:p>
              <a:endParaRPr/>
            </a:p>
          </p:txBody>
        </p:sp>
        <p:sp>
          <p:nvSpPr>
            <p:cNvPr id="36" name="object 36"/>
            <p:cNvSpPr/>
            <p:nvPr/>
          </p:nvSpPr>
          <p:spPr>
            <a:xfrm>
              <a:off x="4949891" y="5038820"/>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174868"/>
            </a:solidFill>
          </p:spPr>
          <p:txBody>
            <a:bodyPr wrap="square" lIns="0" tIns="0" rIns="0" bIns="0" rtlCol="0"/>
            <a:lstStyle/>
            <a:p>
              <a:endParaRPr/>
            </a:p>
          </p:txBody>
        </p:sp>
        <p:sp>
          <p:nvSpPr>
            <p:cNvPr id="37" name="object 37"/>
            <p:cNvSpPr/>
            <p:nvPr/>
          </p:nvSpPr>
          <p:spPr>
            <a:xfrm>
              <a:off x="510315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38" name="object 38"/>
            <p:cNvSpPr/>
            <p:nvPr/>
          </p:nvSpPr>
          <p:spPr>
            <a:xfrm>
              <a:off x="525343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39" name="object 39"/>
            <p:cNvSpPr/>
            <p:nvPr/>
          </p:nvSpPr>
          <p:spPr>
            <a:xfrm>
              <a:off x="540370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40" name="object 40"/>
            <p:cNvSpPr/>
            <p:nvPr/>
          </p:nvSpPr>
          <p:spPr>
            <a:xfrm>
              <a:off x="555398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41" name="object 41"/>
            <p:cNvSpPr/>
            <p:nvPr/>
          </p:nvSpPr>
          <p:spPr>
            <a:xfrm>
              <a:off x="570425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3C20"/>
            </a:solidFill>
          </p:spPr>
          <p:txBody>
            <a:bodyPr wrap="square" lIns="0" tIns="0" rIns="0" bIns="0" rtlCol="0"/>
            <a:lstStyle/>
            <a:p>
              <a:endParaRPr/>
            </a:p>
          </p:txBody>
        </p:sp>
        <p:sp>
          <p:nvSpPr>
            <p:cNvPr id="42" name="object 42"/>
            <p:cNvSpPr/>
            <p:nvPr/>
          </p:nvSpPr>
          <p:spPr>
            <a:xfrm>
              <a:off x="585453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25BEDE"/>
            </a:solidFill>
          </p:spPr>
          <p:txBody>
            <a:bodyPr wrap="square" lIns="0" tIns="0" rIns="0" bIns="0" rtlCol="0"/>
            <a:lstStyle/>
            <a:p>
              <a:endParaRPr/>
            </a:p>
          </p:txBody>
        </p:sp>
        <p:sp>
          <p:nvSpPr>
            <p:cNvPr id="43" name="object 43"/>
            <p:cNvSpPr/>
            <p:nvPr/>
          </p:nvSpPr>
          <p:spPr>
            <a:xfrm>
              <a:off x="600129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44" name="object 44"/>
            <p:cNvSpPr/>
            <p:nvPr/>
          </p:nvSpPr>
          <p:spPr>
            <a:xfrm>
              <a:off x="6148061" y="5038820"/>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A01942"/>
            </a:solidFill>
          </p:spPr>
          <p:txBody>
            <a:bodyPr wrap="square" lIns="0" tIns="0" rIns="0" bIns="0" rtlCol="0"/>
            <a:lstStyle/>
            <a:p>
              <a:endParaRPr/>
            </a:p>
          </p:txBody>
        </p:sp>
        <p:sp>
          <p:nvSpPr>
            <p:cNvPr id="45" name="object 45"/>
            <p:cNvSpPr/>
            <p:nvPr/>
          </p:nvSpPr>
          <p:spPr>
            <a:xfrm>
              <a:off x="630132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46" name="object 46"/>
            <p:cNvSpPr/>
            <p:nvPr/>
          </p:nvSpPr>
          <p:spPr>
            <a:xfrm>
              <a:off x="6456256"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sp>
          <p:nvSpPr>
            <p:cNvPr id="47" name="object 47"/>
            <p:cNvSpPr/>
            <p:nvPr/>
          </p:nvSpPr>
          <p:spPr>
            <a:xfrm>
              <a:off x="6606531"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F9F27"/>
            </a:solidFill>
          </p:spPr>
          <p:txBody>
            <a:bodyPr wrap="square" lIns="0" tIns="0" rIns="0" bIns="0" rtlCol="0"/>
            <a:lstStyle/>
            <a:p>
              <a:endParaRPr/>
            </a:p>
          </p:txBody>
        </p:sp>
        <p:sp>
          <p:nvSpPr>
            <p:cNvPr id="48" name="object 48"/>
            <p:cNvSpPr/>
            <p:nvPr/>
          </p:nvSpPr>
          <p:spPr>
            <a:xfrm>
              <a:off x="6756807"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BD8A2E"/>
            </a:solidFill>
          </p:spPr>
          <p:txBody>
            <a:bodyPr wrap="square" lIns="0" tIns="0" rIns="0" bIns="0" rtlCol="0"/>
            <a:lstStyle/>
            <a:p>
              <a:endParaRPr/>
            </a:p>
          </p:txBody>
        </p:sp>
        <p:sp>
          <p:nvSpPr>
            <p:cNvPr id="49" name="object 49"/>
            <p:cNvSpPr/>
            <p:nvPr/>
          </p:nvSpPr>
          <p:spPr>
            <a:xfrm>
              <a:off x="6907082"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3E7E47"/>
            </a:solidFill>
          </p:spPr>
          <p:txBody>
            <a:bodyPr wrap="square" lIns="0" tIns="0" rIns="0" bIns="0" rtlCol="0"/>
            <a:lstStyle/>
            <a:p>
              <a:endParaRPr/>
            </a:p>
          </p:txBody>
        </p:sp>
        <p:sp>
          <p:nvSpPr>
            <p:cNvPr id="50" name="object 50"/>
            <p:cNvSpPr/>
            <p:nvPr/>
          </p:nvSpPr>
          <p:spPr>
            <a:xfrm>
              <a:off x="7057357"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0A93DB"/>
            </a:solidFill>
          </p:spPr>
          <p:txBody>
            <a:bodyPr wrap="square" lIns="0" tIns="0" rIns="0" bIns="0" rtlCol="0"/>
            <a:lstStyle/>
            <a:p>
              <a:endParaRPr/>
            </a:p>
          </p:txBody>
        </p:sp>
        <p:sp>
          <p:nvSpPr>
            <p:cNvPr id="51" name="object 51"/>
            <p:cNvSpPr/>
            <p:nvPr/>
          </p:nvSpPr>
          <p:spPr>
            <a:xfrm>
              <a:off x="7207633"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54C32A"/>
            </a:solidFill>
          </p:spPr>
          <p:txBody>
            <a:bodyPr wrap="square" lIns="0" tIns="0" rIns="0" bIns="0" rtlCol="0"/>
            <a:lstStyle/>
            <a:p>
              <a:endParaRPr/>
            </a:p>
          </p:txBody>
        </p:sp>
        <p:sp>
          <p:nvSpPr>
            <p:cNvPr id="52" name="object 52"/>
            <p:cNvSpPr/>
            <p:nvPr/>
          </p:nvSpPr>
          <p:spPr>
            <a:xfrm>
              <a:off x="7354397"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05649E"/>
            </a:solidFill>
          </p:spPr>
          <p:txBody>
            <a:bodyPr wrap="square" lIns="0" tIns="0" rIns="0" bIns="0" rtlCol="0"/>
            <a:lstStyle/>
            <a:p>
              <a:endParaRPr/>
            </a:p>
          </p:txBody>
        </p:sp>
        <p:sp>
          <p:nvSpPr>
            <p:cNvPr id="53" name="object 53"/>
            <p:cNvSpPr/>
            <p:nvPr/>
          </p:nvSpPr>
          <p:spPr>
            <a:xfrm>
              <a:off x="7501162" y="5038820"/>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174868"/>
            </a:solidFill>
          </p:spPr>
          <p:txBody>
            <a:bodyPr wrap="square" lIns="0" tIns="0" rIns="0" bIns="0" rtlCol="0"/>
            <a:lstStyle/>
            <a:p>
              <a:endParaRPr/>
            </a:p>
          </p:txBody>
        </p:sp>
        <p:sp>
          <p:nvSpPr>
            <p:cNvPr id="54" name="object 54"/>
            <p:cNvSpPr/>
            <p:nvPr/>
          </p:nvSpPr>
          <p:spPr>
            <a:xfrm>
              <a:off x="7657552"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55" name="object 55"/>
            <p:cNvSpPr/>
            <p:nvPr/>
          </p:nvSpPr>
          <p:spPr>
            <a:xfrm>
              <a:off x="780782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56" name="object 56"/>
            <p:cNvSpPr/>
            <p:nvPr/>
          </p:nvSpPr>
          <p:spPr>
            <a:xfrm>
              <a:off x="7958103"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57" name="object 57"/>
            <p:cNvSpPr/>
            <p:nvPr/>
          </p:nvSpPr>
          <p:spPr>
            <a:xfrm>
              <a:off x="810837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58" name="object 58"/>
            <p:cNvSpPr/>
            <p:nvPr/>
          </p:nvSpPr>
          <p:spPr>
            <a:xfrm>
              <a:off x="8258655"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FF3C20"/>
            </a:solidFill>
          </p:spPr>
          <p:txBody>
            <a:bodyPr wrap="square" lIns="0" tIns="0" rIns="0" bIns="0" rtlCol="0"/>
            <a:lstStyle/>
            <a:p>
              <a:endParaRPr/>
            </a:p>
          </p:txBody>
        </p:sp>
        <p:sp>
          <p:nvSpPr>
            <p:cNvPr id="59" name="object 59"/>
            <p:cNvSpPr/>
            <p:nvPr/>
          </p:nvSpPr>
          <p:spPr>
            <a:xfrm>
              <a:off x="8408930"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25BEDE"/>
            </a:solidFill>
          </p:spPr>
          <p:txBody>
            <a:bodyPr wrap="square" lIns="0" tIns="0" rIns="0" bIns="0" rtlCol="0"/>
            <a:lstStyle/>
            <a:p>
              <a:endParaRPr/>
            </a:p>
          </p:txBody>
        </p:sp>
        <p:sp>
          <p:nvSpPr>
            <p:cNvPr id="60" name="object 60"/>
            <p:cNvSpPr/>
            <p:nvPr/>
          </p:nvSpPr>
          <p:spPr>
            <a:xfrm>
              <a:off x="855569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61" name="object 61"/>
            <p:cNvSpPr/>
            <p:nvPr/>
          </p:nvSpPr>
          <p:spPr>
            <a:xfrm>
              <a:off x="8702459" y="5038820"/>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A01942"/>
            </a:solidFill>
          </p:spPr>
          <p:txBody>
            <a:bodyPr wrap="square" lIns="0" tIns="0" rIns="0" bIns="0" rtlCol="0"/>
            <a:lstStyle/>
            <a:p>
              <a:endParaRPr/>
            </a:p>
          </p:txBody>
        </p:sp>
        <p:sp>
          <p:nvSpPr>
            <p:cNvPr id="62" name="object 62"/>
            <p:cNvSpPr/>
            <p:nvPr/>
          </p:nvSpPr>
          <p:spPr>
            <a:xfrm>
              <a:off x="8855723"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63" name="object 63"/>
            <p:cNvSpPr/>
            <p:nvPr/>
          </p:nvSpPr>
          <p:spPr>
            <a:xfrm>
              <a:off x="901065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grpSp>
      <p:grpSp>
        <p:nvGrpSpPr>
          <p:cNvPr id="64" name="object 64"/>
          <p:cNvGrpSpPr/>
          <p:nvPr/>
        </p:nvGrpSpPr>
        <p:grpSpPr>
          <a:xfrm>
            <a:off x="724" y="0"/>
            <a:ext cx="9143365" cy="107314"/>
            <a:chOff x="724" y="0"/>
            <a:chExt cx="9143365" cy="107314"/>
          </a:xfrm>
        </p:grpSpPr>
        <p:sp>
          <p:nvSpPr>
            <p:cNvPr id="65" name="object 65"/>
            <p:cNvSpPr/>
            <p:nvPr/>
          </p:nvSpPr>
          <p:spPr>
            <a:xfrm>
              <a:off x="9010084"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66" name="object 66"/>
            <p:cNvSpPr/>
            <p:nvPr/>
          </p:nvSpPr>
          <p:spPr>
            <a:xfrm>
              <a:off x="8859827"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DBA53B"/>
            </a:solidFill>
          </p:spPr>
          <p:txBody>
            <a:bodyPr wrap="square" lIns="0" tIns="0" rIns="0" bIns="0" rtlCol="0"/>
            <a:lstStyle/>
            <a:p>
              <a:endParaRPr/>
            </a:p>
          </p:txBody>
        </p:sp>
        <p:sp>
          <p:nvSpPr>
            <p:cNvPr id="67" name="object 67"/>
            <p:cNvSpPr/>
            <p:nvPr/>
          </p:nvSpPr>
          <p:spPr>
            <a:xfrm>
              <a:off x="8709572"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68" name="object 68"/>
            <p:cNvSpPr/>
            <p:nvPr/>
          </p:nvSpPr>
          <p:spPr>
            <a:xfrm>
              <a:off x="8559317" y="0"/>
              <a:ext cx="133985" cy="104775"/>
            </a:xfrm>
            <a:custGeom>
              <a:avLst/>
              <a:gdLst/>
              <a:ahLst/>
              <a:cxnLst/>
              <a:rect l="l" t="t" r="r" b="b"/>
              <a:pathLst>
                <a:path w="133984" h="104775">
                  <a:moveTo>
                    <a:pt x="133814" y="104677"/>
                  </a:moveTo>
                  <a:lnTo>
                    <a:pt x="0" y="104677"/>
                  </a:lnTo>
                  <a:lnTo>
                    <a:pt x="0" y="0"/>
                  </a:lnTo>
                  <a:lnTo>
                    <a:pt x="133814" y="0"/>
                  </a:lnTo>
                  <a:lnTo>
                    <a:pt x="133814" y="104677"/>
                  </a:lnTo>
                  <a:close/>
                </a:path>
              </a:pathLst>
            </a:custGeom>
            <a:solidFill>
              <a:srgbClr val="C11B2D"/>
            </a:solidFill>
          </p:spPr>
          <p:txBody>
            <a:bodyPr wrap="square" lIns="0" tIns="0" rIns="0" bIns="0" rtlCol="0"/>
            <a:lstStyle/>
            <a:p>
              <a:endParaRPr/>
            </a:p>
          </p:txBody>
        </p:sp>
        <p:sp>
          <p:nvSpPr>
            <p:cNvPr id="69" name="object 69"/>
            <p:cNvSpPr/>
            <p:nvPr/>
          </p:nvSpPr>
          <p:spPr>
            <a:xfrm>
              <a:off x="8409061"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F3C20"/>
            </a:solidFill>
          </p:spPr>
          <p:txBody>
            <a:bodyPr wrap="square" lIns="0" tIns="0" rIns="0" bIns="0" rtlCol="0"/>
            <a:lstStyle/>
            <a:p>
              <a:endParaRPr/>
            </a:p>
          </p:txBody>
        </p:sp>
        <p:sp>
          <p:nvSpPr>
            <p:cNvPr id="70" name="object 70"/>
            <p:cNvSpPr/>
            <p:nvPr/>
          </p:nvSpPr>
          <p:spPr>
            <a:xfrm>
              <a:off x="8258805"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71" name="object 71"/>
            <p:cNvSpPr/>
            <p:nvPr/>
          </p:nvSpPr>
          <p:spPr>
            <a:xfrm>
              <a:off x="8112060"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72" name="object 72"/>
            <p:cNvSpPr/>
            <p:nvPr/>
          </p:nvSpPr>
          <p:spPr>
            <a:xfrm>
              <a:off x="7965314" y="2383"/>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73" name="object 73"/>
            <p:cNvSpPr/>
            <p:nvPr/>
          </p:nvSpPr>
          <p:spPr>
            <a:xfrm>
              <a:off x="7812069"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3701B"/>
            </a:solidFill>
          </p:spPr>
          <p:txBody>
            <a:bodyPr wrap="square" lIns="0" tIns="0" rIns="0" bIns="0" rtlCol="0"/>
            <a:lstStyle/>
            <a:p>
              <a:endParaRPr/>
            </a:p>
          </p:txBody>
        </p:sp>
        <p:sp>
          <p:nvSpPr>
            <p:cNvPr id="74" name="object 74"/>
            <p:cNvSpPr/>
            <p:nvPr/>
          </p:nvSpPr>
          <p:spPr>
            <a:xfrm>
              <a:off x="7657159"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75" name="object 75"/>
            <p:cNvSpPr/>
            <p:nvPr/>
          </p:nvSpPr>
          <p:spPr>
            <a:xfrm>
              <a:off x="7506903"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F9F27"/>
            </a:solidFill>
          </p:spPr>
          <p:txBody>
            <a:bodyPr wrap="square" lIns="0" tIns="0" rIns="0" bIns="0" rtlCol="0"/>
            <a:lstStyle/>
            <a:p>
              <a:endParaRPr/>
            </a:p>
          </p:txBody>
        </p:sp>
        <p:sp>
          <p:nvSpPr>
            <p:cNvPr id="76" name="object 76"/>
            <p:cNvSpPr/>
            <p:nvPr/>
          </p:nvSpPr>
          <p:spPr>
            <a:xfrm>
              <a:off x="7356647"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BD8A2E"/>
            </a:solidFill>
          </p:spPr>
          <p:txBody>
            <a:bodyPr wrap="square" lIns="0" tIns="0" rIns="0" bIns="0" rtlCol="0"/>
            <a:lstStyle/>
            <a:p>
              <a:endParaRPr/>
            </a:p>
          </p:txBody>
        </p:sp>
        <p:sp>
          <p:nvSpPr>
            <p:cNvPr id="77" name="object 77"/>
            <p:cNvSpPr/>
            <p:nvPr/>
          </p:nvSpPr>
          <p:spPr>
            <a:xfrm>
              <a:off x="7206392"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3E7E47"/>
            </a:solidFill>
          </p:spPr>
          <p:txBody>
            <a:bodyPr wrap="square" lIns="0" tIns="0" rIns="0" bIns="0" rtlCol="0"/>
            <a:lstStyle/>
            <a:p>
              <a:endParaRPr/>
            </a:p>
          </p:txBody>
        </p:sp>
        <p:sp>
          <p:nvSpPr>
            <p:cNvPr id="78" name="object 78"/>
            <p:cNvSpPr/>
            <p:nvPr/>
          </p:nvSpPr>
          <p:spPr>
            <a:xfrm>
              <a:off x="7056136"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79" name="object 79"/>
            <p:cNvSpPr/>
            <p:nvPr/>
          </p:nvSpPr>
          <p:spPr>
            <a:xfrm>
              <a:off x="6905880"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54C32A"/>
            </a:solidFill>
          </p:spPr>
          <p:txBody>
            <a:bodyPr wrap="square" lIns="0" tIns="0" rIns="0" bIns="0" rtlCol="0"/>
            <a:lstStyle/>
            <a:p>
              <a:endParaRPr/>
            </a:p>
          </p:txBody>
        </p:sp>
        <p:sp>
          <p:nvSpPr>
            <p:cNvPr id="80" name="object 80"/>
            <p:cNvSpPr/>
            <p:nvPr/>
          </p:nvSpPr>
          <p:spPr>
            <a:xfrm>
              <a:off x="6759134"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05649E"/>
            </a:solidFill>
          </p:spPr>
          <p:txBody>
            <a:bodyPr wrap="square" lIns="0" tIns="0" rIns="0" bIns="0" rtlCol="0"/>
            <a:lstStyle/>
            <a:p>
              <a:endParaRPr/>
            </a:p>
          </p:txBody>
        </p:sp>
        <p:sp>
          <p:nvSpPr>
            <p:cNvPr id="81" name="object 81"/>
            <p:cNvSpPr/>
            <p:nvPr/>
          </p:nvSpPr>
          <p:spPr>
            <a:xfrm>
              <a:off x="6612389" y="2383"/>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174868"/>
            </a:solidFill>
          </p:spPr>
          <p:txBody>
            <a:bodyPr wrap="square" lIns="0" tIns="0" rIns="0" bIns="0" rtlCol="0"/>
            <a:lstStyle/>
            <a:p>
              <a:endParaRPr/>
            </a:p>
          </p:txBody>
        </p:sp>
        <p:sp>
          <p:nvSpPr>
            <p:cNvPr id="82" name="object 82"/>
            <p:cNvSpPr/>
            <p:nvPr/>
          </p:nvSpPr>
          <p:spPr>
            <a:xfrm>
              <a:off x="6458652"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83" name="object 83"/>
            <p:cNvSpPr/>
            <p:nvPr/>
          </p:nvSpPr>
          <p:spPr>
            <a:xfrm>
              <a:off x="630839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84" name="object 84"/>
            <p:cNvSpPr/>
            <p:nvPr/>
          </p:nvSpPr>
          <p:spPr>
            <a:xfrm>
              <a:off x="6158140"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4F9D37"/>
            </a:solidFill>
          </p:spPr>
          <p:txBody>
            <a:bodyPr wrap="square" lIns="0" tIns="0" rIns="0" bIns="0" rtlCol="0"/>
            <a:lstStyle/>
            <a:p>
              <a:endParaRPr/>
            </a:p>
          </p:txBody>
        </p:sp>
        <p:sp>
          <p:nvSpPr>
            <p:cNvPr id="85" name="object 85"/>
            <p:cNvSpPr/>
            <p:nvPr/>
          </p:nvSpPr>
          <p:spPr>
            <a:xfrm>
              <a:off x="6007885"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C11B2D"/>
            </a:solidFill>
          </p:spPr>
          <p:txBody>
            <a:bodyPr wrap="square" lIns="0" tIns="0" rIns="0" bIns="0" rtlCol="0"/>
            <a:lstStyle/>
            <a:p>
              <a:endParaRPr/>
            </a:p>
          </p:txBody>
        </p:sp>
        <p:sp>
          <p:nvSpPr>
            <p:cNvPr id="86" name="object 86"/>
            <p:cNvSpPr/>
            <p:nvPr/>
          </p:nvSpPr>
          <p:spPr>
            <a:xfrm>
              <a:off x="5857629"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87" name="object 87"/>
            <p:cNvSpPr/>
            <p:nvPr/>
          </p:nvSpPr>
          <p:spPr>
            <a:xfrm>
              <a:off x="5707373"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88" name="object 88"/>
            <p:cNvSpPr/>
            <p:nvPr/>
          </p:nvSpPr>
          <p:spPr>
            <a:xfrm>
              <a:off x="5560627"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FAC30C"/>
            </a:solidFill>
          </p:spPr>
          <p:txBody>
            <a:bodyPr wrap="square" lIns="0" tIns="0" rIns="0" bIns="0" rtlCol="0"/>
            <a:lstStyle/>
            <a:p>
              <a:endParaRPr/>
            </a:p>
          </p:txBody>
        </p:sp>
        <p:sp>
          <p:nvSpPr>
            <p:cNvPr id="89" name="object 89"/>
            <p:cNvSpPr/>
            <p:nvPr/>
          </p:nvSpPr>
          <p:spPr>
            <a:xfrm>
              <a:off x="5413882" y="2383"/>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90" name="object 90"/>
            <p:cNvSpPr/>
            <p:nvPr/>
          </p:nvSpPr>
          <p:spPr>
            <a:xfrm>
              <a:off x="5260638"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3701B"/>
            </a:solidFill>
          </p:spPr>
          <p:txBody>
            <a:bodyPr wrap="square" lIns="0" tIns="0" rIns="0" bIns="0" rtlCol="0"/>
            <a:lstStyle/>
            <a:p>
              <a:endParaRPr/>
            </a:p>
          </p:txBody>
        </p:sp>
        <p:sp>
          <p:nvSpPr>
            <p:cNvPr id="91" name="object 91"/>
            <p:cNvSpPr/>
            <p:nvPr/>
          </p:nvSpPr>
          <p:spPr>
            <a:xfrm>
              <a:off x="5105727"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92" name="object 92"/>
            <p:cNvSpPr/>
            <p:nvPr/>
          </p:nvSpPr>
          <p:spPr>
            <a:xfrm>
              <a:off x="4955471"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9F27"/>
            </a:solidFill>
          </p:spPr>
          <p:txBody>
            <a:bodyPr wrap="square" lIns="0" tIns="0" rIns="0" bIns="0" rtlCol="0"/>
            <a:lstStyle/>
            <a:p>
              <a:endParaRPr/>
            </a:p>
          </p:txBody>
        </p:sp>
        <p:sp>
          <p:nvSpPr>
            <p:cNvPr id="93" name="object 93"/>
            <p:cNvSpPr/>
            <p:nvPr/>
          </p:nvSpPr>
          <p:spPr>
            <a:xfrm>
              <a:off x="4805215"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BD8A2E"/>
            </a:solidFill>
          </p:spPr>
          <p:txBody>
            <a:bodyPr wrap="square" lIns="0" tIns="0" rIns="0" bIns="0" rtlCol="0"/>
            <a:lstStyle/>
            <a:p>
              <a:endParaRPr/>
            </a:p>
          </p:txBody>
        </p:sp>
        <p:sp>
          <p:nvSpPr>
            <p:cNvPr id="94" name="object 94"/>
            <p:cNvSpPr/>
            <p:nvPr/>
          </p:nvSpPr>
          <p:spPr>
            <a:xfrm>
              <a:off x="4654960"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3E7E47"/>
            </a:solidFill>
          </p:spPr>
          <p:txBody>
            <a:bodyPr wrap="square" lIns="0" tIns="0" rIns="0" bIns="0" rtlCol="0"/>
            <a:lstStyle/>
            <a:p>
              <a:endParaRPr/>
            </a:p>
          </p:txBody>
        </p:sp>
        <p:sp>
          <p:nvSpPr>
            <p:cNvPr id="95" name="object 95"/>
            <p:cNvSpPr/>
            <p:nvPr/>
          </p:nvSpPr>
          <p:spPr>
            <a:xfrm>
              <a:off x="4504704"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96" name="object 96"/>
            <p:cNvSpPr/>
            <p:nvPr/>
          </p:nvSpPr>
          <p:spPr>
            <a:xfrm>
              <a:off x="4354448"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54C32A"/>
            </a:solidFill>
          </p:spPr>
          <p:txBody>
            <a:bodyPr wrap="square" lIns="0" tIns="0" rIns="0" bIns="0" rtlCol="0"/>
            <a:lstStyle/>
            <a:p>
              <a:endParaRPr/>
            </a:p>
          </p:txBody>
        </p:sp>
        <p:sp>
          <p:nvSpPr>
            <p:cNvPr id="97" name="object 97"/>
            <p:cNvSpPr/>
            <p:nvPr/>
          </p:nvSpPr>
          <p:spPr>
            <a:xfrm>
              <a:off x="4207703"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5649E"/>
            </a:solidFill>
          </p:spPr>
          <p:txBody>
            <a:bodyPr wrap="square" lIns="0" tIns="0" rIns="0" bIns="0" rtlCol="0"/>
            <a:lstStyle/>
            <a:p>
              <a:endParaRPr/>
            </a:p>
          </p:txBody>
        </p:sp>
        <p:sp>
          <p:nvSpPr>
            <p:cNvPr id="98" name="object 98"/>
            <p:cNvSpPr/>
            <p:nvPr/>
          </p:nvSpPr>
          <p:spPr>
            <a:xfrm>
              <a:off x="4060958" y="2383"/>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174868"/>
            </a:solidFill>
          </p:spPr>
          <p:txBody>
            <a:bodyPr wrap="square" lIns="0" tIns="0" rIns="0" bIns="0" rtlCol="0"/>
            <a:lstStyle/>
            <a:p>
              <a:endParaRPr/>
            </a:p>
          </p:txBody>
        </p:sp>
        <p:sp>
          <p:nvSpPr>
            <p:cNvPr id="99" name="object 99"/>
            <p:cNvSpPr/>
            <p:nvPr/>
          </p:nvSpPr>
          <p:spPr>
            <a:xfrm>
              <a:off x="3907713"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100" name="object 100"/>
            <p:cNvSpPr/>
            <p:nvPr/>
          </p:nvSpPr>
          <p:spPr>
            <a:xfrm>
              <a:off x="3757458"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101" name="object 101"/>
            <p:cNvSpPr/>
            <p:nvPr/>
          </p:nvSpPr>
          <p:spPr>
            <a:xfrm>
              <a:off x="3607202"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102" name="object 102"/>
            <p:cNvSpPr/>
            <p:nvPr/>
          </p:nvSpPr>
          <p:spPr>
            <a:xfrm>
              <a:off x="345694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C11B2D"/>
            </a:solidFill>
          </p:spPr>
          <p:txBody>
            <a:bodyPr wrap="square" lIns="0" tIns="0" rIns="0" bIns="0" rtlCol="0"/>
            <a:lstStyle/>
            <a:p>
              <a:endParaRPr/>
            </a:p>
          </p:txBody>
        </p:sp>
        <p:sp>
          <p:nvSpPr>
            <p:cNvPr id="103" name="object 103"/>
            <p:cNvSpPr/>
            <p:nvPr/>
          </p:nvSpPr>
          <p:spPr>
            <a:xfrm>
              <a:off x="3306691"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104" name="object 104"/>
            <p:cNvSpPr/>
            <p:nvPr/>
          </p:nvSpPr>
          <p:spPr>
            <a:xfrm>
              <a:off x="3156435"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25BEDE"/>
            </a:solidFill>
          </p:spPr>
          <p:txBody>
            <a:bodyPr wrap="square" lIns="0" tIns="0" rIns="0" bIns="0" rtlCol="0"/>
            <a:lstStyle/>
            <a:p>
              <a:endParaRPr/>
            </a:p>
          </p:txBody>
        </p:sp>
        <p:sp>
          <p:nvSpPr>
            <p:cNvPr id="105" name="object 105"/>
            <p:cNvSpPr/>
            <p:nvPr/>
          </p:nvSpPr>
          <p:spPr>
            <a:xfrm>
              <a:off x="3009689"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106" name="object 106"/>
            <p:cNvSpPr/>
            <p:nvPr/>
          </p:nvSpPr>
          <p:spPr>
            <a:xfrm>
              <a:off x="2862944" y="2383"/>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107" name="object 107"/>
            <p:cNvSpPr/>
            <p:nvPr/>
          </p:nvSpPr>
          <p:spPr>
            <a:xfrm>
              <a:off x="2709700"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F3701B"/>
            </a:solidFill>
          </p:spPr>
          <p:txBody>
            <a:bodyPr wrap="square" lIns="0" tIns="0" rIns="0" bIns="0" rtlCol="0"/>
            <a:lstStyle/>
            <a:p>
              <a:endParaRPr/>
            </a:p>
          </p:txBody>
        </p:sp>
        <p:sp>
          <p:nvSpPr>
            <p:cNvPr id="108" name="object 108"/>
            <p:cNvSpPr/>
            <p:nvPr/>
          </p:nvSpPr>
          <p:spPr>
            <a:xfrm>
              <a:off x="2554789"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109" name="object 109"/>
            <p:cNvSpPr/>
            <p:nvPr/>
          </p:nvSpPr>
          <p:spPr>
            <a:xfrm>
              <a:off x="2404533"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FF9F27"/>
            </a:solidFill>
          </p:spPr>
          <p:txBody>
            <a:bodyPr wrap="square" lIns="0" tIns="0" rIns="0" bIns="0" rtlCol="0"/>
            <a:lstStyle/>
            <a:p>
              <a:endParaRPr/>
            </a:p>
          </p:txBody>
        </p:sp>
        <p:sp>
          <p:nvSpPr>
            <p:cNvPr id="110" name="object 110"/>
            <p:cNvSpPr/>
            <p:nvPr/>
          </p:nvSpPr>
          <p:spPr>
            <a:xfrm>
              <a:off x="2254277"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BD8A2E"/>
            </a:solidFill>
          </p:spPr>
          <p:txBody>
            <a:bodyPr wrap="square" lIns="0" tIns="0" rIns="0" bIns="0" rtlCol="0"/>
            <a:lstStyle/>
            <a:p>
              <a:endParaRPr/>
            </a:p>
          </p:txBody>
        </p:sp>
        <p:sp>
          <p:nvSpPr>
            <p:cNvPr id="111" name="object 111"/>
            <p:cNvSpPr/>
            <p:nvPr/>
          </p:nvSpPr>
          <p:spPr>
            <a:xfrm>
              <a:off x="2104022"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3E7E47"/>
            </a:solidFill>
          </p:spPr>
          <p:txBody>
            <a:bodyPr wrap="square" lIns="0" tIns="0" rIns="0" bIns="0" rtlCol="0"/>
            <a:lstStyle/>
            <a:p>
              <a:endParaRPr/>
            </a:p>
          </p:txBody>
        </p:sp>
        <p:sp>
          <p:nvSpPr>
            <p:cNvPr id="112" name="object 112"/>
            <p:cNvSpPr/>
            <p:nvPr/>
          </p:nvSpPr>
          <p:spPr>
            <a:xfrm>
              <a:off x="195376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113" name="object 113"/>
            <p:cNvSpPr/>
            <p:nvPr/>
          </p:nvSpPr>
          <p:spPr>
            <a:xfrm>
              <a:off x="1803510"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54C32A"/>
            </a:solidFill>
          </p:spPr>
          <p:txBody>
            <a:bodyPr wrap="square" lIns="0" tIns="0" rIns="0" bIns="0" rtlCol="0"/>
            <a:lstStyle/>
            <a:p>
              <a:endParaRPr/>
            </a:p>
          </p:txBody>
        </p:sp>
        <p:sp>
          <p:nvSpPr>
            <p:cNvPr id="114" name="object 114"/>
            <p:cNvSpPr/>
            <p:nvPr/>
          </p:nvSpPr>
          <p:spPr>
            <a:xfrm>
              <a:off x="1656765"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5649E"/>
            </a:solidFill>
          </p:spPr>
          <p:txBody>
            <a:bodyPr wrap="square" lIns="0" tIns="0" rIns="0" bIns="0" rtlCol="0"/>
            <a:lstStyle/>
            <a:p>
              <a:endParaRPr/>
            </a:p>
          </p:txBody>
        </p:sp>
        <p:sp>
          <p:nvSpPr>
            <p:cNvPr id="115" name="object 115"/>
            <p:cNvSpPr/>
            <p:nvPr/>
          </p:nvSpPr>
          <p:spPr>
            <a:xfrm>
              <a:off x="1510019" y="2383"/>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174868"/>
            </a:solidFill>
          </p:spPr>
          <p:txBody>
            <a:bodyPr wrap="square" lIns="0" tIns="0" rIns="0" bIns="0" rtlCol="0"/>
            <a:lstStyle/>
            <a:p>
              <a:endParaRPr/>
            </a:p>
          </p:txBody>
        </p:sp>
        <p:sp>
          <p:nvSpPr>
            <p:cNvPr id="116" name="object 116"/>
            <p:cNvSpPr/>
            <p:nvPr/>
          </p:nvSpPr>
          <p:spPr>
            <a:xfrm>
              <a:off x="1353649"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117" name="object 117"/>
            <p:cNvSpPr/>
            <p:nvPr/>
          </p:nvSpPr>
          <p:spPr>
            <a:xfrm>
              <a:off x="1203393"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118" name="object 118"/>
            <p:cNvSpPr/>
            <p:nvPr/>
          </p:nvSpPr>
          <p:spPr>
            <a:xfrm>
              <a:off x="1053137"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119" name="object 119"/>
            <p:cNvSpPr/>
            <p:nvPr/>
          </p:nvSpPr>
          <p:spPr>
            <a:xfrm>
              <a:off x="902882"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C11B2D"/>
            </a:solidFill>
          </p:spPr>
          <p:txBody>
            <a:bodyPr wrap="square" lIns="0" tIns="0" rIns="0" bIns="0" rtlCol="0"/>
            <a:lstStyle/>
            <a:p>
              <a:endParaRPr/>
            </a:p>
          </p:txBody>
        </p:sp>
        <p:sp>
          <p:nvSpPr>
            <p:cNvPr id="120" name="object 120"/>
            <p:cNvSpPr/>
            <p:nvPr/>
          </p:nvSpPr>
          <p:spPr>
            <a:xfrm>
              <a:off x="752626"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121" name="object 121"/>
            <p:cNvSpPr/>
            <p:nvPr/>
          </p:nvSpPr>
          <p:spPr>
            <a:xfrm>
              <a:off x="602370"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122" name="object 122"/>
            <p:cNvSpPr/>
            <p:nvPr/>
          </p:nvSpPr>
          <p:spPr>
            <a:xfrm>
              <a:off x="455625"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123" name="object 123"/>
            <p:cNvSpPr/>
            <p:nvPr/>
          </p:nvSpPr>
          <p:spPr>
            <a:xfrm>
              <a:off x="308880" y="2383"/>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124" name="object 124"/>
            <p:cNvSpPr/>
            <p:nvPr/>
          </p:nvSpPr>
          <p:spPr>
            <a:xfrm>
              <a:off x="15563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3701B"/>
            </a:solidFill>
          </p:spPr>
          <p:txBody>
            <a:bodyPr wrap="square" lIns="0" tIns="0" rIns="0" bIns="0" rtlCol="0"/>
            <a:lstStyle/>
            <a:p>
              <a:endParaRPr/>
            </a:p>
          </p:txBody>
        </p:sp>
        <p:sp>
          <p:nvSpPr>
            <p:cNvPr id="125" name="object 125"/>
            <p:cNvSpPr/>
            <p:nvPr/>
          </p:nvSpPr>
          <p:spPr>
            <a:xfrm>
              <a:off x="724"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grpSp>
      <p:sp>
        <p:nvSpPr>
          <p:cNvPr id="126" name="object 126"/>
          <p:cNvSpPr/>
          <p:nvPr/>
        </p:nvSpPr>
        <p:spPr>
          <a:xfrm>
            <a:off x="0" y="565537"/>
            <a:ext cx="3596640" cy="392430"/>
          </a:xfrm>
          <a:custGeom>
            <a:avLst/>
            <a:gdLst/>
            <a:ahLst/>
            <a:cxnLst/>
            <a:rect l="l" t="t" r="r" b="b"/>
            <a:pathLst>
              <a:path w="3596640" h="392430">
                <a:moveTo>
                  <a:pt x="3596399" y="392399"/>
                </a:moveTo>
                <a:lnTo>
                  <a:pt x="0" y="392399"/>
                </a:lnTo>
                <a:lnTo>
                  <a:pt x="0" y="0"/>
                </a:lnTo>
                <a:lnTo>
                  <a:pt x="3596399" y="0"/>
                </a:lnTo>
                <a:lnTo>
                  <a:pt x="3596399" y="392399"/>
                </a:lnTo>
                <a:close/>
              </a:path>
            </a:pathLst>
          </a:custGeom>
          <a:solidFill>
            <a:srgbClr val="25BEDE"/>
          </a:solidFill>
        </p:spPr>
        <p:txBody>
          <a:bodyPr wrap="square" lIns="0" tIns="0" rIns="0" bIns="0" rtlCol="0"/>
          <a:lstStyle/>
          <a:p>
            <a:endParaRPr/>
          </a:p>
        </p:txBody>
      </p:sp>
      <p:sp>
        <p:nvSpPr>
          <p:cNvPr id="127" name="object 127"/>
          <p:cNvSpPr txBox="1"/>
          <p:nvPr/>
        </p:nvSpPr>
        <p:spPr>
          <a:xfrm>
            <a:off x="188730" y="620259"/>
            <a:ext cx="3219450" cy="254000"/>
          </a:xfrm>
          <a:prstGeom prst="rect">
            <a:avLst/>
          </a:prstGeom>
        </p:spPr>
        <p:txBody>
          <a:bodyPr vert="horz" wrap="square" lIns="0" tIns="12700" rIns="0" bIns="0" rtlCol="0">
            <a:spAutoFit/>
          </a:bodyPr>
          <a:lstStyle/>
          <a:p>
            <a:pPr marL="12700">
              <a:lnSpc>
                <a:spcPct val="100000"/>
              </a:lnSpc>
              <a:spcBef>
                <a:spcPts val="100"/>
              </a:spcBef>
            </a:pPr>
            <a:r>
              <a:rPr sz="1500" b="1" spc="135" dirty="0">
                <a:solidFill>
                  <a:srgbClr val="FFFFFF"/>
                </a:solidFill>
                <a:latin typeface="Palatino Linotype"/>
                <a:cs typeface="Palatino Linotype"/>
              </a:rPr>
              <a:t>2030</a:t>
            </a:r>
            <a:r>
              <a:rPr sz="1500" b="1" spc="-10" dirty="0">
                <a:solidFill>
                  <a:srgbClr val="FFFFFF"/>
                </a:solidFill>
                <a:latin typeface="Palatino Linotype"/>
                <a:cs typeface="Palatino Linotype"/>
              </a:rPr>
              <a:t> </a:t>
            </a:r>
            <a:r>
              <a:rPr sz="1500" b="1" spc="-50" dirty="0">
                <a:solidFill>
                  <a:srgbClr val="FFFFFF"/>
                </a:solidFill>
                <a:latin typeface="Palatino Linotype"/>
                <a:cs typeface="Palatino Linotype"/>
              </a:rPr>
              <a:t>YOUTH</a:t>
            </a:r>
            <a:r>
              <a:rPr sz="1500" b="1" spc="-5" dirty="0">
                <a:solidFill>
                  <a:srgbClr val="FFFFFF"/>
                </a:solidFill>
                <a:latin typeface="Palatino Linotype"/>
                <a:cs typeface="Palatino Linotype"/>
              </a:rPr>
              <a:t> </a:t>
            </a:r>
            <a:r>
              <a:rPr sz="1500" b="1" spc="-35" dirty="0">
                <a:solidFill>
                  <a:srgbClr val="FFFFFF"/>
                </a:solidFill>
                <a:latin typeface="Palatino Linotype"/>
                <a:cs typeface="Palatino Linotype"/>
              </a:rPr>
              <a:t>FORCE</a:t>
            </a:r>
            <a:r>
              <a:rPr sz="1500" b="1" spc="-5" dirty="0">
                <a:solidFill>
                  <a:srgbClr val="FFFFFF"/>
                </a:solidFill>
                <a:latin typeface="Palatino Linotype"/>
                <a:cs typeface="Palatino Linotype"/>
              </a:rPr>
              <a:t> </a:t>
            </a:r>
            <a:r>
              <a:rPr sz="1500" b="1" spc="-50" dirty="0">
                <a:solidFill>
                  <a:srgbClr val="FFFFFF"/>
                </a:solidFill>
                <a:latin typeface="Palatino Linotype"/>
                <a:cs typeface="Palatino Linotype"/>
              </a:rPr>
              <a:t>ASIA-PACIFIC</a:t>
            </a:r>
            <a:endParaRPr sz="1500">
              <a:latin typeface="Palatino Linotype"/>
              <a:cs typeface="Palatino Linotype"/>
            </a:endParaRPr>
          </a:p>
        </p:txBody>
      </p:sp>
      <p:pic>
        <p:nvPicPr>
          <p:cNvPr id="128" name="object 128"/>
          <p:cNvPicPr/>
          <p:nvPr/>
        </p:nvPicPr>
        <p:blipFill>
          <a:blip r:embed="rId2" cstate="print"/>
          <a:stretch>
            <a:fillRect/>
          </a:stretch>
        </p:blipFill>
        <p:spPr>
          <a:xfrm>
            <a:off x="1571250" y="997825"/>
            <a:ext cx="6324599" cy="3886199"/>
          </a:xfrm>
          <a:prstGeom prst="rect">
            <a:avLst/>
          </a:prstGeom>
        </p:spPr>
      </p:pic>
    </p:spTree>
    <p:extLst>
      <p:ext uri="{BB962C8B-B14F-4D97-AF65-F5344CB8AC3E}">
        <p14:creationId xmlns:p14="http://schemas.microsoft.com/office/powerpoint/2010/main" val="340774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8" y="5036437"/>
            <a:ext cx="9144635" cy="107314"/>
            <a:chOff x="118" y="5036437"/>
            <a:chExt cx="9144635" cy="107314"/>
          </a:xfrm>
        </p:grpSpPr>
        <p:sp>
          <p:nvSpPr>
            <p:cNvPr id="3" name="object 3"/>
            <p:cNvSpPr/>
            <p:nvPr/>
          </p:nvSpPr>
          <p:spPr>
            <a:xfrm>
              <a:off x="118"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4" name="object 4"/>
            <p:cNvSpPr/>
            <p:nvPr/>
          </p:nvSpPr>
          <p:spPr>
            <a:xfrm>
              <a:off x="150393"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5" name="object 5"/>
            <p:cNvSpPr/>
            <p:nvPr/>
          </p:nvSpPr>
          <p:spPr>
            <a:xfrm>
              <a:off x="30066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6" name="object 6"/>
            <p:cNvSpPr/>
            <p:nvPr/>
          </p:nvSpPr>
          <p:spPr>
            <a:xfrm>
              <a:off x="45094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7" name="object 7"/>
            <p:cNvSpPr/>
            <p:nvPr/>
          </p:nvSpPr>
          <p:spPr>
            <a:xfrm>
              <a:off x="601219"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F3C20"/>
            </a:solidFill>
          </p:spPr>
          <p:txBody>
            <a:bodyPr wrap="square" lIns="0" tIns="0" rIns="0" bIns="0" rtlCol="0"/>
            <a:lstStyle/>
            <a:p>
              <a:endParaRPr/>
            </a:p>
          </p:txBody>
        </p:sp>
        <p:sp>
          <p:nvSpPr>
            <p:cNvPr id="8" name="object 8"/>
            <p:cNvSpPr/>
            <p:nvPr/>
          </p:nvSpPr>
          <p:spPr>
            <a:xfrm>
              <a:off x="75149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25BEDE"/>
            </a:solidFill>
          </p:spPr>
          <p:txBody>
            <a:bodyPr wrap="square" lIns="0" tIns="0" rIns="0" bIns="0" rtlCol="0"/>
            <a:lstStyle/>
            <a:p>
              <a:endParaRPr/>
            </a:p>
          </p:txBody>
        </p:sp>
        <p:sp>
          <p:nvSpPr>
            <p:cNvPr id="9" name="object 9"/>
            <p:cNvSpPr/>
            <p:nvPr/>
          </p:nvSpPr>
          <p:spPr>
            <a:xfrm>
              <a:off x="898259"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10" name="object 10"/>
            <p:cNvSpPr/>
            <p:nvPr/>
          </p:nvSpPr>
          <p:spPr>
            <a:xfrm>
              <a:off x="1045023" y="5038820"/>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A01942"/>
            </a:solidFill>
          </p:spPr>
          <p:txBody>
            <a:bodyPr wrap="square" lIns="0" tIns="0" rIns="0" bIns="0" rtlCol="0"/>
            <a:lstStyle/>
            <a:p>
              <a:endParaRPr/>
            </a:p>
          </p:txBody>
        </p:sp>
        <p:sp>
          <p:nvSpPr>
            <p:cNvPr id="11" name="object 11"/>
            <p:cNvSpPr/>
            <p:nvPr/>
          </p:nvSpPr>
          <p:spPr>
            <a:xfrm>
              <a:off x="119828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12" name="object 12"/>
            <p:cNvSpPr/>
            <p:nvPr/>
          </p:nvSpPr>
          <p:spPr>
            <a:xfrm>
              <a:off x="1353219"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sp>
          <p:nvSpPr>
            <p:cNvPr id="13" name="object 13"/>
            <p:cNvSpPr/>
            <p:nvPr/>
          </p:nvSpPr>
          <p:spPr>
            <a:xfrm>
              <a:off x="150349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9F27"/>
            </a:solidFill>
          </p:spPr>
          <p:txBody>
            <a:bodyPr wrap="square" lIns="0" tIns="0" rIns="0" bIns="0" rtlCol="0"/>
            <a:lstStyle/>
            <a:p>
              <a:endParaRPr/>
            </a:p>
          </p:txBody>
        </p:sp>
        <p:sp>
          <p:nvSpPr>
            <p:cNvPr id="14" name="object 14"/>
            <p:cNvSpPr/>
            <p:nvPr/>
          </p:nvSpPr>
          <p:spPr>
            <a:xfrm>
              <a:off x="165377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BD8A2E"/>
            </a:solidFill>
          </p:spPr>
          <p:txBody>
            <a:bodyPr wrap="square" lIns="0" tIns="0" rIns="0" bIns="0" rtlCol="0"/>
            <a:lstStyle/>
            <a:p>
              <a:endParaRPr/>
            </a:p>
          </p:txBody>
        </p:sp>
        <p:sp>
          <p:nvSpPr>
            <p:cNvPr id="15" name="object 15"/>
            <p:cNvSpPr/>
            <p:nvPr/>
          </p:nvSpPr>
          <p:spPr>
            <a:xfrm>
              <a:off x="180404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3E7E47"/>
            </a:solidFill>
          </p:spPr>
          <p:txBody>
            <a:bodyPr wrap="square" lIns="0" tIns="0" rIns="0" bIns="0" rtlCol="0"/>
            <a:lstStyle/>
            <a:p>
              <a:endParaRPr/>
            </a:p>
          </p:txBody>
        </p:sp>
        <p:sp>
          <p:nvSpPr>
            <p:cNvPr id="16" name="object 16"/>
            <p:cNvSpPr/>
            <p:nvPr/>
          </p:nvSpPr>
          <p:spPr>
            <a:xfrm>
              <a:off x="195432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A93DB"/>
            </a:solidFill>
          </p:spPr>
          <p:txBody>
            <a:bodyPr wrap="square" lIns="0" tIns="0" rIns="0" bIns="0" rtlCol="0"/>
            <a:lstStyle/>
            <a:p>
              <a:endParaRPr/>
            </a:p>
          </p:txBody>
        </p:sp>
        <p:sp>
          <p:nvSpPr>
            <p:cNvPr id="17" name="object 17"/>
            <p:cNvSpPr/>
            <p:nvPr/>
          </p:nvSpPr>
          <p:spPr>
            <a:xfrm>
              <a:off x="210459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54C32A"/>
            </a:solidFill>
          </p:spPr>
          <p:txBody>
            <a:bodyPr wrap="square" lIns="0" tIns="0" rIns="0" bIns="0" rtlCol="0"/>
            <a:lstStyle/>
            <a:p>
              <a:endParaRPr/>
            </a:p>
          </p:txBody>
        </p:sp>
        <p:sp>
          <p:nvSpPr>
            <p:cNvPr id="18" name="object 18"/>
            <p:cNvSpPr/>
            <p:nvPr/>
          </p:nvSpPr>
          <p:spPr>
            <a:xfrm>
              <a:off x="225136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5649E"/>
            </a:solidFill>
          </p:spPr>
          <p:txBody>
            <a:bodyPr wrap="square" lIns="0" tIns="0" rIns="0" bIns="0" rtlCol="0"/>
            <a:lstStyle/>
            <a:p>
              <a:endParaRPr/>
            </a:p>
          </p:txBody>
        </p:sp>
        <p:sp>
          <p:nvSpPr>
            <p:cNvPr id="19" name="object 19"/>
            <p:cNvSpPr/>
            <p:nvPr/>
          </p:nvSpPr>
          <p:spPr>
            <a:xfrm>
              <a:off x="2398125" y="5038820"/>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174868"/>
            </a:solidFill>
          </p:spPr>
          <p:txBody>
            <a:bodyPr wrap="square" lIns="0" tIns="0" rIns="0" bIns="0" rtlCol="0"/>
            <a:lstStyle/>
            <a:p>
              <a:endParaRPr/>
            </a:p>
          </p:txBody>
        </p:sp>
        <p:sp>
          <p:nvSpPr>
            <p:cNvPr id="20" name="object 20"/>
            <p:cNvSpPr/>
            <p:nvPr/>
          </p:nvSpPr>
          <p:spPr>
            <a:xfrm>
              <a:off x="2551883"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21" name="object 21"/>
            <p:cNvSpPr/>
            <p:nvPr/>
          </p:nvSpPr>
          <p:spPr>
            <a:xfrm>
              <a:off x="2702158"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22" name="object 22"/>
            <p:cNvSpPr/>
            <p:nvPr/>
          </p:nvSpPr>
          <p:spPr>
            <a:xfrm>
              <a:off x="285243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23" name="object 23"/>
            <p:cNvSpPr/>
            <p:nvPr/>
          </p:nvSpPr>
          <p:spPr>
            <a:xfrm>
              <a:off x="3002709"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24" name="object 24"/>
            <p:cNvSpPr/>
            <p:nvPr/>
          </p:nvSpPr>
          <p:spPr>
            <a:xfrm>
              <a:off x="315298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3C20"/>
            </a:solidFill>
          </p:spPr>
          <p:txBody>
            <a:bodyPr wrap="square" lIns="0" tIns="0" rIns="0" bIns="0" rtlCol="0"/>
            <a:lstStyle/>
            <a:p>
              <a:endParaRPr/>
            </a:p>
          </p:txBody>
        </p:sp>
        <p:sp>
          <p:nvSpPr>
            <p:cNvPr id="25" name="object 25"/>
            <p:cNvSpPr/>
            <p:nvPr/>
          </p:nvSpPr>
          <p:spPr>
            <a:xfrm>
              <a:off x="3303259"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25BEDE"/>
            </a:solidFill>
          </p:spPr>
          <p:txBody>
            <a:bodyPr wrap="square" lIns="0" tIns="0" rIns="0" bIns="0" rtlCol="0"/>
            <a:lstStyle/>
            <a:p>
              <a:endParaRPr/>
            </a:p>
          </p:txBody>
        </p:sp>
        <p:sp>
          <p:nvSpPr>
            <p:cNvPr id="26" name="object 26"/>
            <p:cNvSpPr/>
            <p:nvPr/>
          </p:nvSpPr>
          <p:spPr>
            <a:xfrm>
              <a:off x="345002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27" name="object 27"/>
            <p:cNvSpPr/>
            <p:nvPr/>
          </p:nvSpPr>
          <p:spPr>
            <a:xfrm>
              <a:off x="3596789" y="5038820"/>
              <a:ext cx="133985" cy="104775"/>
            </a:xfrm>
            <a:custGeom>
              <a:avLst/>
              <a:gdLst/>
              <a:ahLst/>
              <a:cxnLst/>
              <a:rect l="l" t="t" r="r" b="b"/>
              <a:pathLst>
                <a:path w="133985" h="104775">
                  <a:moveTo>
                    <a:pt x="133832" y="104677"/>
                  </a:moveTo>
                  <a:lnTo>
                    <a:pt x="0" y="104677"/>
                  </a:lnTo>
                  <a:lnTo>
                    <a:pt x="0" y="0"/>
                  </a:lnTo>
                  <a:lnTo>
                    <a:pt x="133832" y="0"/>
                  </a:lnTo>
                  <a:lnTo>
                    <a:pt x="133832" y="104677"/>
                  </a:lnTo>
                  <a:close/>
                </a:path>
              </a:pathLst>
            </a:custGeom>
            <a:solidFill>
              <a:srgbClr val="A01942"/>
            </a:solidFill>
          </p:spPr>
          <p:txBody>
            <a:bodyPr wrap="square" lIns="0" tIns="0" rIns="0" bIns="0" rtlCol="0"/>
            <a:lstStyle/>
            <a:p>
              <a:endParaRPr/>
            </a:p>
          </p:txBody>
        </p:sp>
        <p:sp>
          <p:nvSpPr>
            <p:cNvPr id="28" name="object 28"/>
            <p:cNvSpPr/>
            <p:nvPr/>
          </p:nvSpPr>
          <p:spPr>
            <a:xfrm>
              <a:off x="3750053"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29" name="object 29"/>
            <p:cNvSpPr/>
            <p:nvPr/>
          </p:nvSpPr>
          <p:spPr>
            <a:xfrm>
              <a:off x="390498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sp>
          <p:nvSpPr>
            <p:cNvPr id="30" name="object 30"/>
            <p:cNvSpPr/>
            <p:nvPr/>
          </p:nvSpPr>
          <p:spPr>
            <a:xfrm>
              <a:off x="405526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9F27"/>
            </a:solidFill>
          </p:spPr>
          <p:txBody>
            <a:bodyPr wrap="square" lIns="0" tIns="0" rIns="0" bIns="0" rtlCol="0"/>
            <a:lstStyle/>
            <a:p>
              <a:endParaRPr/>
            </a:p>
          </p:txBody>
        </p:sp>
        <p:sp>
          <p:nvSpPr>
            <p:cNvPr id="31" name="object 31"/>
            <p:cNvSpPr/>
            <p:nvPr/>
          </p:nvSpPr>
          <p:spPr>
            <a:xfrm>
              <a:off x="420553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BD8A2E"/>
            </a:solidFill>
          </p:spPr>
          <p:txBody>
            <a:bodyPr wrap="square" lIns="0" tIns="0" rIns="0" bIns="0" rtlCol="0"/>
            <a:lstStyle/>
            <a:p>
              <a:endParaRPr/>
            </a:p>
          </p:txBody>
        </p:sp>
        <p:sp>
          <p:nvSpPr>
            <p:cNvPr id="32" name="object 32"/>
            <p:cNvSpPr/>
            <p:nvPr/>
          </p:nvSpPr>
          <p:spPr>
            <a:xfrm>
              <a:off x="435581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3E7E47"/>
            </a:solidFill>
          </p:spPr>
          <p:txBody>
            <a:bodyPr wrap="square" lIns="0" tIns="0" rIns="0" bIns="0" rtlCol="0"/>
            <a:lstStyle/>
            <a:p>
              <a:endParaRPr/>
            </a:p>
          </p:txBody>
        </p:sp>
        <p:sp>
          <p:nvSpPr>
            <p:cNvPr id="33" name="object 33"/>
            <p:cNvSpPr/>
            <p:nvPr/>
          </p:nvSpPr>
          <p:spPr>
            <a:xfrm>
              <a:off x="450608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A93DB"/>
            </a:solidFill>
          </p:spPr>
          <p:txBody>
            <a:bodyPr wrap="square" lIns="0" tIns="0" rIns="0" bIns="0" rtlCol="0"/>
            <a:lstStyle/>
            <a:p>
              <a:endParaRPr/>
            </a:p>
          </p:txBody>
        </p:sp>
        <p:sp>
          <p:nvSpPr>
            <p:cNvPr id="34" name="object 34"/>
            <p:cNvSpPr/>
            <p:nvPr/>
          </p:nvSpPr>
          <p:spPr>
            <a:xfrm>
              <a:off x="465636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54C32A"/>
            </a:solidFill>
          </p:spPr>
          <p:txBody>
            <a:bodyPr wrap="square" lIns="0" tIns="0" rIns="0" bIns="0" rtlCol="0"/>
            <a:lstStyle/>
            <a:p>
              <a:endParaRPr/>
            </a:p>
          </p:txBody>
        </p:sp>
        <p:sp>
          <p:nvSpPr>
            <p:cNvPr id="35" name="object 35"/>
            <p:cNvSpPr/>
            <p:nvPr/>
          </p:nvSpPr>
          <p:spPr>
            <a:xfrm>
              <a:off x="480312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5649E"/>
            </a:solidFill>
          </p:spPr>
          <p:txBody>
            <a:bodyPr wrap="square" lIns="0" tIns="0" rIns="0" bIns="0" rtlCol="0"/>
            <a:lstStyle/>
            <a:p>
              <a:endParaRPr/>
            </a:p>
          </p:txBody>
        </p:sp>
        <p:sp>
          <p:nvSpPr>
            <p:cNvPr id="36" name="object 36"/>
            <p:cNvSpPr/>
            <p:nvPr/>
          </p:nvSpPr>
          <p:spPr>
            <a:xfrm>
              <a:off x="4949891" y="5038820"/>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174868"/>
            </a:solidFill>
          </p:spPr>
          <p:txBody>
            <a:bodyPr wrap="square" lIns="0" tIns="0" rIns="0" bIns="0" rtlCol="0"/>
            <a:lstStyle/>
            <a:p>
              <a:endParaRPr/>
            </a:p>
          </p:txBody>
        </p:sp>
        <p:sp>
          <p:nvSpPr>
            <p:cNvPr id="37" name="object 37"/>
            <p:cNvSpPr/>
            <p:nvPr/>
          </p:nvSpPr>
          <p:spPr>
            <a:xfrm>
              <a:off x="510315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38" name="object 38"/>
            <p:cNvSpPr/>
            <p:nvPr/>
          </p:nvSpPr>
          <p:spPr>
            <a:xfrm>
              <a:off x="525343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39" name="object 39"/>
            <p:cNvSpPr/>
            <p:nvPr/>
          </p:nvSpPr>
          <p:spPr>
            <a:xfrm>
              <a:off x="540370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40" name="object 40"/>
            <p:cNvSpPr/>
            <p:nvPr/>
          </p:nvSpPr>
          <p:spPr>
            <a:xfrm>
              <a:off x="555398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41" name="object 41"/>
            <p:cNvSpPr/>
            <p:nvPr/>
          </p:nvSpPr>
          <p:spPr>
            <a:xfrm>
              <a:off x="570425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3C20"/>
            </a:solidFill>
          </p:spPr>
          <p:txBody>
            <a:bodyPr wrap="square" lIns="0" tIns="0" rIns="0" bIns="0" rtlCol="0"/>
            <a:lstStyle/>
            <a:p>
              <a:endParaRPr/>
            </a:p>
          </p:txBody>
        </p:sp>
        <p:sp>
          <p:nvSpPr>
            <p:cNvPr id="42" name="object 42"/>
            <p:cNvSpPr/>
            <p:nvPr/>
          </p:nvSpPr>
          <p:spPr>
            <a:xfrm>
              <a:off x="585453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25BEDE"/>
            </a:solidFill>
          </p:spPr>
          <p:txBody>
            <a:bodyPr wrap="square" lIns="0" tIns="0" rIns="0" bIns="0" rtlCol="0"/>
            <a:lstStyle/>
            <a:p>
              <a:endParaRPr/>
            </a:p>
          </p:txBody>
        </p:sp>
        <p:sp>
          <p:nvSpPr>
            <p:cNvPr id="43" name="object 43"/>
            <p:cNvSpPr/>
            <p:nvPr/>
          </p:nvSpPr>
          <p:spPr>
            <a:xfrm>
              <a:off x="600129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44" name="object 44"/>
            <p:cNvSpPr/>
            <p:nvPr/>
          </p:nvSpPr>
          <p:spPr>
            <a:xfrm>
              <a:off x="6148061" y="5038820"/>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A01942"/>
            </a:solidFill>
          </p:spPr>
          <p:txBody>
            <a:bodyPr wrap="square" lIns="0" tIns="0" rIns="0" bIns="0" rtlCol="0"/>
            <a:lstStyle/>
            <a:p>
              <a:endParaRPr/>
            </a:p>
          </p:txBody>
        </p:sp>
        <p:sp>
          <p:nvSpPr>
            <p:cNvPr id="45" name="object 45"/>
            <p:cNvSpPr/>
            <p:nvPr/>
          </p:nvSpPr>
          <p:spPr>
            <a:xfrm>
              <a:off x="630132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46" name="object 46"/>
            <p:cNvSpPr/>
            <p:nvPr/>
          </p:nvSpPr>
          <p:spPr>
            <a:xfrm>
              <a:off x="6456256"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sp>
          <p:nvSpPr>
            <p:cNvPr id="47" name="object 47"/>
            <p:cNvSpPr/>
            <p:nvPr/>
          </p:nvSpPr>
          <p:spPr>
            <a:xfrm>
              <a:off x="6606531"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F9F27"/>
            </a:solidFill>
          </p:spPr>
          <p:txBody>
            <a:bodyPr wrap="square" lIns="0" tIns="0" rIns="0" bIns="0" rtlCol="0"/>
            <a:lstStyle/>
            <a:p>
              <a:endParaRPr/>
            </a:p>
          </p:txBody>
        </p:sp>
        <p:sp>
          <p:nvSpPr>
            <p:cNvPr id="48" name="object 48"/>
            <p:cNvSpPr/>
            <p:nvPr/>
          </p:nvSpPr>
          <p:spPr>
            <a:xfrm>
              <a:off x="6756807"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BD8A2E"/>
            </a:solidFill>
          </p:spPr>
          <p:txBody>
            <a:bodyPr wrap="square" lIns="0" tIns="0" rIns="0" bIns="0" rtlCol="0"/>
            <a:lstStyle/>
            <a:p>
              <a:endParaRPr/>
            </a:p>
          </p:txBody>
        </p:sp>
        <p:sp>
          <p:nvSpPr>
            <p:cNvPr id="49" name="object 49"/>
            <p:cNvSpPr/>
            <p:nvPr/>
          </p:nvSpPr>
          <p:spPr>
            <a:xfrm>
              <a:off x="6907082"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3E7E47"/>
            </a:solidFill>
          </p:spPr>
          <p:txBody>
            <a:bodyPr wrap="square" lIns="0" tIns="0" rIns="0" bIns="0" rtlCol="0"/>
            <a:lstStyle/>
            <a:p>
              <a:endParaRPr/>
            </a:p>
          </p:txBody>
        </p:sp>
        <p:sp>
          <p:nvSpPr>
            <p:cNvPr id="50" name="object 50"/>
            <p:cNvSpPr/>
            <p:nvPr/>
          </p:nvSpPr>
          <p:spPr>
            <a:xfrm>
              <a:off x="7057357"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0A93DB"/>
            </a:solidFill>
          </p:spPr>
          <p:txBody>
            <a:bodyPr wrap="square" lIns="0" tIns="0" rIns="0" bIns="0" rtlCol="0"/>
            <a:lstStyle/>
            <a:p>
              <a:endParaRPr/>
            </a:p>
          </p:txBody>
        </p:sp>
        <p:sp>
          <p:nvSpPr>
            <p:cNvPr id="51" name="object 51"/>
            <p:cNvSpPr/>
            <p:nvPr/>
          </p:nvSpPr>
          <p:spPr>
            <a:xfrm>
              <a:off x="7207633"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54C32A"/>
            </a:solidFill>
          </p:spPr>
          <p:txBody>
            <a:bodyPr wrap="square" lIns="0" tIns="0" rIns="0" bIns="0" rtlCol="0"/>
            <a:lstStyle/>
            <a:p>
              <a:endParaRPr/>
            </a:p>
          </p:txBody>
        </p:sp>
        <p:sp>
          <p:nvSpPr>
            <p:cNvPr id="52" name="object 52"/>
            <p:cNvSpPr/>
            <p:nvPr/>
          </p:nvSpPr>
          <p:spPr>
            <a:xfrm>
              <a:off x="7354397"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05649E"/>
            </a:solidFill>
          </p:spPr>
          <p:txBody>
            <a:bodyPr wrap="square" lIns="0" tIns="0" rIns="0" bIns="0" rtlCol="0"/>
            <a:lstStyle/>
            <a:p>
              <a:endParaRPr/>
            </a:p>
          </p:txBody>
        </p:sp>
        <p:sp>
          <p:nvSpPr>
            <p:cNvPr id="53" name="object 53"/>
            <p:cNvSpPr/>
            <p:nvPr/>
          </p:nvSpPr>
          <p:spPr>
            <a:xfrm>
              <a:off x="7501162" y="5038820"/>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174868"/>
            </a:solidFill>
          </p:spPr>
          <p:txBody>
            <a:bodyPr wrap="square" lIns="0" tIns="0" rIns="0" bIns="0" rtlCol="0"/>
            <a:lstStyle/>
            <a:p>
              <a:endParaRPr/>
            </a:p>
          </p:txBody>
        </p:sp>
        <p:sp>
          <p:nvSpPr>
            <p:cNvPr id="54" name="object 54"/>
            <p:cNvSpPr/>
            <p:nvPr/>
          </p:nvSpPr>
          <p:spPr>
            <a:xfrm>
              <a:off x="7657552"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55" name="object 55"/>
            <p:cNvSpPr/>
            <p:nvPr/>
          </p:nvSpPr>
          <p:spPr>
            <a:xfrm>
              <a:off x="780782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56" name="object 56"/>
            <p:cNvSpPr/>
            <p:nvPr/>
          </p:nvSpPr>
          <p:spPr>
            <a:xfrm>
              <a:off x="7958103"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57" name="object 57"/>
            <p:cNvSpPr/>
            <p:nvPr/>
          </p:nvSpPr>
          <p:spPr>
            <a:xfrm>
              <a:off x="810837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58" name="object 58"/>
            <p:cNvSpPr/>
            <p:nvPr/>
          </p:nvSpPr>
          <p:spPr>
            <a:xfrm>
              <a:off x="8258655"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FF3C20"/>
            </a:solidFill>
          </p:spPr>
          <p:txBody>
            <a:bodyPr wrap="square" lIns="0" tIns="0" rIns="0" bIns="0" rtlCol="0"/>
            <a:lstStyle/>
            <a:p>
              <a:endParaRPr/>
            </a:p>
          </p:txBody>
        </p:sp>
        <p:sp>
          <p:nvSpPr>
            <p:cNvPr id="59" name="object 59"/>
            <p:cNvSpPr/>
            <p:nvPr/>
          </p:nvSpPr>
          <p:spPr>
            <a:xfrm>
              <a:off x="8408930"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25BEDE"/>
            </a:solidFill>
          </p:spPr>
          <p:txBody>
            <a:bodyPr wrap="square" lIns="0" tIns="0" rIns="0" bIns="0" rtlCol="0"/>
            <a:lstStyle/>
            <a:p>
              <a:endParaRPr/>
            </a:p>
          </p:txBody>
        </p:sp>
        <p:sp>
          <p:nvSpPr>
            <p:cNvPr id="60" name="object 60"/>
            <p:cNvSpPr/>
            <p:nvPr/>
          </p:nvSpPr>
          <p:spPr>
            <a:xfrm>
              <a:off x="855569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61" name="object 61"/>
            <p:cNvSpPr/>
            <p:nvPr/>
          </p:nvSpPr>
          <p:spPr>
            <a:xfrm>
              <a:off x="8702459" y="5038820"/>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A01942"/>
            </a:solidFill>
          </p:spPr>
          <p:txBody>
            <a:bodyPr wrap="square" lIns="0" tIns="0" rIns="0" bIns="0" rtlCol="0"/>
            <a:lstStyle/>
            <a:p>
              <a:endParaRPr/>
            </a:p>
          </p:txBody>
        </p:sp>
        <p:sp>
          <p:nvSpPr>
            <p:cNvPr id="62" name="object 62"/>
            <p:cNvSpPr/>
            <p:nvPr/>
          </p:nvSpPr>
          <p:spPr>
            <a:xfrm>
              <a:off x="8855723"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63" name="object 63"/>
            <p:cNvSpPr/>
            <p:nvPr/>
          </p:nvSpPr>
          <p:spPr>
            <a:xfrm>
              <a:off x="901065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grpSp>
      <p:grpSp>
        <p:nvGrpSpPr>
          <p:cNvPr id="64" name="object 64"/>
          <p:cNvGrpSpPr/>
          <p:nvPr/>
        </p:nvGrpSpPr>
        <p:grpSpPr>
          <a:xfrm>
            <a:off x="724" y="0"/>
            <a:ext cx="9143365" cy="107314"/>
            <a:chOff x="724" y="0"/>
            <a:chExt cx="9143365" cy="107314"/>
          </a:xfrm>
        </p:grpSpPr>
        <p:sp>
          <p:nvSpPr>
            <p:cNvPr id="65" name="object 65"/>
            <p:cNvSpPr/>
            <p:nvPr/>
          </p:nvSpPr>
          <p:spPr>
            <a:xfrm>
              <a:off x="9010084"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66" name="object 66"/>
            <p:cNvSpPr/>
            <p:nvPr/>
          </p:nvSpPr>
          <p:spPr>
            <a:xfrm>
              <a:off x="8859827"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DBA53B"/>
            </a:solidFill>
          </p:spPr>
          <p:txBody>
            <a:bodyPr wrap="square" lIns="0" tIns="0" rIns="0" bIns="0" rtlCol="0"/>
            <a:lstStyle/>
            <a:p>
              <a:endParaRPr/>
            </a:p>
          </p:txBody>
        </p:sp>
        <p:sp>
          <p:nvSpPr>
            <p:cNvPr id="67" name="object 67"/>
            <p:cNvSpPr/>
            <p:nvPr/>
          </p:nvSpPr>
          <p:spPr>
            <a:xfrm>
              <a:off x="8709572"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68" name="object 68"/>
            <p:cNvSpPr/>
            <p:nvPr/>
          </p:nvSpPr>
          <p:spPr>
            <a:xfrm>
              <a:off x="8559317" y="0"/>
              <a:ext cx="133985" cy="104775"/>
            </a:xfrm>
            <a:custGeom>
              <a:avLst/>
              <a:gdLst/>
              <a:ahLst/>
              <a:cxnLst/>
              <a:rect l="l" t="t" r="r" b="b"/>
              <a:pathLst>
                <a:path w="133984" h="104775">
                  <a:moveTo>
                    <a:pt x="133814" y="104677"/>
                  </a:moveTo>
                  <a:lnTo>
                    <a:pt x="0" y="104677"/>
                  </a:lnTo>
                  <a:lnTo>
                    <a:pt x="0" y="0"/>
                  </a:lnTo>
                  <a:lnTo>
                    <a:pt x="133814" y="0"/>
                  </a:lnTo>
                  <a:lnTo>
                    <a:pt x="133814" y="104677"/>
                  </a:lnTo>
                  <a:close/>
                </a:path>
              </a:pathLst>
            </a:custGeom>
            <a:solidFill>
              <a:srgbClr val="C11B2D"/>
            </a:solidFill>
          </p:spPr>
          <p:txBody>
            <a:bodyPr wrap="square" lIns="0" tIns="0" rIns="0" bIns="0" rtlCol="0"/>
            <a:lstStyle/>
            <a:p>
              <a:endParaRPr/>
            </a:p>
          </p:txBody>
        </p:sp>
        <p:sp>
          <p:nvSpPr>
            <p:cNvPr id="69" name="object 69"/>
            <p:cNvSpPr/>
            <p:nvPr/>
          </p:nvSpPr>
          <p:spPr>
            <a:xfrm>
              <a:off x="8409061"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F3C20"/>
            </a:solidFill>
          </p:spPr>
          <p:txBody>
            <a:bodyPr wrap="square" lIns="0" tIns="0" rIns="0" bIns="0" rtlCol="0"/>
            <a:lstStyle/>
            <a:p>
              <a:endParaRPr/>
            </a:p>
          </p:txBody>
        </p:sp>
        <p:sp>
          <p:nvSpPr>
            <p:cNvPr id="70" name="object 70"/>
            <p:cNvSpPr/>
            <p:nvPr/>
          </p:nvSpPr>
          <p:spPr>
            <a:xfrm>
              <a:off x="8258805"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71" name="object 71"/>
            <p:cNvSpPr/>
            <p:nvPr/>
          </p:nvSpPr>
          <p:spPr>
            <a:xfrm>
              <a:off x="8112060"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72" name="object 72"/>
            <p:cNvSpPr/>
            <p:nvPr/>
          </p:nvSpPr>
          <p:spPr>
            <a:xfrm>
              <a:off x="7965314" y="2383"/>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73" name="object 73"/>
            <p:cNvSpPr/>
            <p:nvPr/>
          </p:nvSpPr>
          <p:spPr>
            <a:xfrm>
              <a:off x="7812069"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3701B"/>
            </a:solidFill>
          </p:spPr>
          <p:txBody>
            <a:bodyPr wrap="square" lIns="0" tIns="0" rIns="0" bIns="0" rtlCol="0"/>
            <a:lstStyle/>
            <a:p>
              <a:endParaRPr/>
            </a:p>
          </p:txBody>
        </p:sp>
        <p:sp>
          <p:nvSpPr>
            <p:cNvPr id="74" name="object 74"/>
            <p:cNvSpPr/>
            <p:nvPr/>
          </p:nvSpPr>
          <p:spPr>
            <a:xfrm>
              <a:off x="7657159"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75" name="object 75"/>
            <p:cNvSpPr/>
            <p:nvPr/>
          </p:nvSpPr>
          <p:spPr>
            <a:xfrm>
              <a:off x="7506903"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F9F27"/>
            </a:solidFill>
          </p:spPr>
          <p:txBody>
            <a:bodyPr wrap="square" lIns="0" tIns="0" rIns="0" bIns="0" rtlCol="0"/>
            <a:lstStyle/>
            <a:p>
              <a:endParaRPr/>
            </a:p>
          </p:txBody>
        </p:sp>
        <p:sp>
          <p:nvSpPr>
            <p:cNvPr id="76" name="object 76"/>
            <p:cNvSpPr/>
            <p:nvPr/>
          </p:nvSpPr>
          <p:spPr>
            <a:xfrm>
              <a:off x="7356647"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BD8A2E"/>
            </a:solidFill>
          </p:spPr>
          <p:txBody>
            <a:bodyPr wrap="square" lIns="0" tIns="0" rIns="0" bIns="0" rtlCol="0"/>
            <a:lstStyle/>
            <a:p>
              <a:endParaRPr/>
            </a:p>
          </p:txBody>
        </p:sp>
        <p:sp>
          <p:nvSpPr>
            <p:cNvPr id="77" name="object 77"/>
            <p:cNvSpPr/>
            <p:nvPr/>
          </p:nvSpPr>
          <p:spPr>
            <a:xfrm>
              <a:off x="7206392"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3E7E47"/>
            </a:solidFill>
          </p:spPr>
          <p:txBody>
            <a:bodyPr wrap="square" lIns="0" tIns="0" rIns="0" bIns="0" rtlCol="0"/>
            <a:lstStyle/>
            <a:p>
              <a:endParaRPr/>
            </a:p>
          </p:txBody>
        </p:sp>
        <p:sp>
          <p:nvSpPr>
            <p:cNvPr id="78" name="object 78"/>
            <p:cNvSpPr/>
            <p:nvPr/>
          </p:nvSpPr>
          <p:spPr>
            <a:xfrm>
              <a:off x="7056136"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79" name="object 79"/>
            <p:cNvSpPr/>
            <p:nvPr/>
          </p:nvSpPr>
          <p:spPr>
            <a:xfrm>
              <a:off x="6905880"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54C32A"/>
            </a:solidFill>
          </p:spPr>
          <p:txBody>
            <a:bodyPr wrap="square" lIns="0" tIns="0" rIns="0" bIns="0" rtlCol="0"/>
            <a:lstStyle/>
            <a:p>
              <a:endParaRPr/>
            </a:p>
          </p:txBody>
        </p:sp>
        <p:sp>
          <p:nvSpPr>
            <p:cNvPr id="80" name="object 80"/>
            <p:cNvSpPr/>
            <p:nvPr/>
          </p:nvSpPr>
          <p:spPr>
            <a:xfrm>
              <a:off x="6759134"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05649E"/>
            </a:solidFill>
          </p:spPr>
          <p:txBody>
            <a:bodyPr wrap="square" lIns="0" tIns="0" rIns="0" bIns="0" rtlCol="0"/>
            <a:lstStyle/>
            <a:p>
              <a:endParaRPr/>
            </a:p>
          </p:txBody>
        </p:sp>
        <p:sp>
          <p:nvSpPr>
            <p:cNvPr id="81" name="object 81"/>
            <p:cNvSpPr/>
            <p:nvPr/>
          </p:nvSpPr>
          <p:spPr>
            <a:xfrm>
              <a:off x="6612389" y="2383"/>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174868"/>
            </a:solidFill>
          </p:spPr>
          <p:txBody>
            <a:bodyPr wrap="square" lIns="0" tIns="0" rIns="0" bIns="0" rtlCol="0"/>
            <a:lstStyle/>
            <a:p>
              <a:endParaRPr/>
            </a:p>
          </p:txBody>
        </p:sp>
        <p:sp>
          <p:nvSpPr>
            <p:cNvPr id="82" name="object 82"/>
            <p:cNvSpPr/>
            <p:nvPr/>
          </p:nvSpPr>
          <p:spPr>
            <a:xfrm>
              <a:off x="6458652"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83" name="object 83"/>
            <p:cNvSpPr/>
            <p:nvPr/>
          </p:nvSpPr>
          <p:spPr>
            <a:xfrm>
              <a:off x="630839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84" name="object 84"/>
            <p:cNvSpPr/>
            <p:nvPr/>
          </p:nvSpPr>
          <p:spPr>
            <a:xfrm>
              <a:off x="6158140"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4F9D37"/>
            </a:solidFill>
          </p:spPr>
          <p:txBody>
            <a:bodyPr wrap="square" lIns="0" tIns="0" rIns="0" bIns="0" rtlCol="0"/>
            <a:lstStyle/>
            <a:p>
              <a:endParaRPr/>
            </a:p>
          </p:txBody>
        </p:sp>
        <p:sp>
          <p:nvSpPr>
            <p:cNvPr id="85" name="object 85"/>
            <p:cNvSpPr/>
            <p:nvPr/>
          </p:nvSpPr>
          <p:spPr>
            <a:xfrm>
              <a:off x="6007885"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C11B2D"/>
            </a:solidFill>
          </p:spPr>
          <p:txBody>
            <a:bodyPr wrap="square" lIns="0" tIns="0" rIns="0" bIns="0" rtlCol="0"/>
            <a:lstStyle/>
            <a:p>
              <a:endParaRPr/>
            </a:p>
          </p:txBody>
        </p:sp>
        <p:sp>
          <p:nvSpPr>
            <p:cNvPr id="86" name="object 86"/>
            <p:cNvSpPr/>
            <p:nvPr/>
          </p:nvSpPr>
          <p:spPr>
            <a:xfrm>
              <a:off x="5857629"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87" name="object 87"/>
            <p:cNvSpPr/>
            <p:nvPr/>
          </p:nvSpPr>
          <p:spPr>
            <a:xfrm>
              <a:off x="5707373"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88" name="object 88"/>
            <p:cNvSpPr/>
            <p:nvPr/>
          </p:nvSpPr>
          <p:spPr>
            <a:xfrm>
              <a:off x="5560627"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FAC30C"/>
            </a:solidFill>
          </p:spPr>
          <p:txBody>
            <a:bodyPr wrap="square" lIns="0" tIns="0" rIns="0" bIns="0" rtlCol="0"/>
            <a:lstStyle/>
            <a:p>
              <a:endParaRPr/>
            </a:p>
          </p:txBody>
        </p:sp>
        <p:sp>
          <p:nvSpPr>
            <p:cNvPr id="89" name="object 89"/>
            <p:cNvSpPr/>
            <p:nvPr/>
          </p:nvSpPr>
          <p:spPr>
            <a:xfrm>
              <a:off x="5413882" y="2383"/>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90" name="object 90"/>
            <p:cNvSpPr/>
            <p:nvPr/>
          </p:nvSpPr>
          <p:spPr>
            <a:xfrm>
              <a:off x="5260638"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3701B"/>
            </a:solidFill>
          </p:spPr>
          <p:txBody>
            <a:bodyPr wrap="square" lIns="0" tIns="0" rIns="0" bIns="0" rtlCol="0"/>
            <a:lstStyle/>
            <a:p>
              <a:endParaRPr/>
            </a:p>
          </p:txBody>
        </p:sp>
        <p:sp>
          <p:nvSpPr>
            <p:cNvPr id="91" name="object 91"/>
            <p:cNvSpPr/>
            <p:nvPr/>
          </p:nvSpPr>
          <p:spPr>
            <a:xfrm>
              <a:off x="5105727"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92" name="object 92"/>
            <p:cNvSpPr/>
            <p:nvPr/>
          </p:nvSpPr>
          <p:spPr>
            <a:xfrm>
              <a:off x="4955471"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9F27"/>
            </a:solidFill>
          </p:spPr>
          <p:txBody>
            <a:bodyPr wrap="square" lIns="0" tIns="0" rIns="0" bIns="0" rtlCol="0"/>
            <a:lstStyle/>
            <a:p>
              <a:endParaRPr/>
            </a:p>
          </p:txBody>
        </p:sp>
        <p:sp>
          <p:nvSpPr>
            <p:cNvPr id="93" name="object 93"/>
            <p:cNvSpPr/>
            <p:nvPr/>
          </p:nvSpPr>
          <p:spPr>
            <a:xfrm>
              <a:off x="4805215"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BD8A2E"/>
            </a:solidFill>
          </p:spPr>
          <p:txBody>
            <a:bodyPr wrap="square" lIns="0" tIns="0" rIns="0" bIns="0" rtlCol="0"/>
            <a:lstStyle/>
            <a:p>
              <a:endParaRPr/>
            </a:p>
          </p:txBody>
        </p:sp>
        <p:sp>
          <p:nvSpPr>
            <p:cNvPr id="94" name="object 94"/>
            <p:cNvSpPr/>
            <p:nvPr/>
          </p:nvSpPr>
          <p:spPr>
            <a:xfrm>
              <a:off x="4654960"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3E7E47"/>
            </a:solidFill>
          </p:spPr>
          <p:txBody>
            <a:bodyPr wrap="square" lIns="0" tIns="0" rIns="0" bIns="0" rtlCol="0"/>
            <a:lstStyle/>
            <a:p>
              <a:endParaRPr/>
            </a:p>
          </p:txBody>
        </p:sp>
        <p:sp>
          <p:nvSpPr>
            <p:cNvPr id="95" name="object 95"/>
            <p:cNvSpPr/>
            <p:nvPr/>
          </p:nvSpPr>
          <p:spPr>
            <a:xfrm>
              <a:off x="4504704"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96" name="object 96"/>
            <p:cNvSpPr/>
            <p:nvPr/>
          </p:nvSpPr>
          <p:spPr>
            <a:xfrm>
              <a:off x="4354448"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54C32A"/>
            </a:solidFill>
          </p:spPr>
          <p:txBody>
            <a:bodyPr wrap="square" lIns="0" tIns="0" rIns="0" bIns="0" rtlCol="0"/>
            <a:lstStyle/>
            <a:p>
              <a:endParaRPr/>
            </a:p>
          </p:txBody>
        </p:sp>
        <p:sp>
          <p:nvSpPr>
            <p:cNvPr id="97" name="object 97"/>
            <p:cNvSpPr/>
            <p:nvPr/>
          </p:nvSpPr>
          <p:spPr>
            <a:xfrm>
              <a:off x="4207703"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5649E"/>
            </a:solidFill>
          </p:spPr>
          <p:txBody>
            <a:bodyPr wrap="square" lIns="0" tIns="0" rIns="0" bIns="0" rtlCol="0"/>
            <a:lstStyle/>
            <a:p>
              <a:endParaRPr/>
            </a:p>
          </p:txBody>
        </p:sp>
        <p:sp>
          <p:nvSpPr>
            <p:cNvPr id="98" name="object 98"/>
            <p:cNvSpPr/>
            <p:nvPr/>
          </p:nvSpPr>
          <p:spPr>
            <a:xfrm>
              <a:off x="4060958" y="2383"/>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174868"/>
            </a:solidFill>
          </p:spPr>
          <p:txBody>
            <a:bodyPr wrap="square" lIns="0" tIns="0" rIns="0" bIns="0" rtlCol="0"/>
            <a:lstStyle/>
            <a:p>
              <a:endParaRPr/>
            </a:p>
          </p:txBody>
        </p:sp>
        <p:sp>
          <p:nvSpPr>
            <p:cNvPr id="99" name="object 99"/>
            <p:cNvSpPr/>
            <p:nvPr/>
          </p:nvSpPr>
          <p:spPr>
            <a:xfrm>
              <a:off x="3907713"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100" name="object 100"/>
            <p:cNvSpPr/>
            <p:nvPr/>
          </p:nvSpPr>
          <p:spPr>
            <a:xfrm>
              <a:off x="3757458"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101" name="object 101"/>
            <p:cNvSpPr/>
            <p:nvPr/>
          </p:nvSpPr>
          <p:spPr>
            <a:xfrm>
              <a:off x="3607202"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102" name="object 102"/>
            <p:cNvSpPr/>
            <p:nvPr/>
          </p:nvSpPr>
          <p:spPr>
            <a:xfrm>
              <a:off x="345694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C11B2D"/>
            </a:solidFill>
          </p:spPr>
          <p:txBody>
            <a:bodyPr wrap="square" lIns="0" tIns="0" rIns="0" bIns="0" rtlCol="0"/>
            <a:lstStyle/>
            <a:p>
              <a:endParaRPr/>
            </a:p>
          </p:txBody>
        </p:sp>
        <p:sp>
          <p:nvSpPr>
            <p:cNvPr id="103" name="object 103"/>
            <p:cNvSpPr/>
            <p:nvPr/>
          </p:nvSpPr>
          <p:spPr>
            <a:xfrm>
              <a:off x="3306691"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104" name="object 104"/>
            <p:cNvSpPr/>
            <p:nvPr/>
          </p:nvSpPr>
          <p:spPr>
            <a:xfrm>
              <a:off x="3156435"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25BEDE"/>
            </a:solidFill>
          </p:spPr>
          <p:txBody>
            <a:bodyPr wrap="square" lIns="0" tIns="0" rIns="0" bIns="0" rtlCol="0"/>
            <a:lstStyle/>
            <a:p>
              <a:endParaRPr/>
            </a:p>
          </p:txBody>
        </p:sp>
        <p:sp>
          <p:nvSpPr>
            <p:cNvPr id="105" name="object 105"/>
            <p:cNvSpPr/>
            <p:nvPr/>
          </p:nvSpPr>
          <p:spPr>
            <a:xfrm>
              <a:off x="3009689"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106" name="object 106"/>
            <p:cNvSpPr/>
            <p:nvPr/>
          </p:nvSpPr>
          <p:spPr>
            <a:xfrm>
              <a:off x="2862944" y="2383"/>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107" name="object 107"/>
            <p:cNvSpPr/>
            <p:nvPr/>
          </p:nvSpPr>
          <p:spPr>
            <a:xfrm>
              <a:off x="2709700"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F3701B"/>
            </a:solidFill>
          </p:spPr>
          <p:txBody>
            <a:bodyPr wrap="square" lIns="0" tIns="0" rIns="0" bIns="0" rtlCol="0"/>
            <a:lstStyle/>
            <a:p>
              <a:endParaRPr/>
            </a:p>
          </p:txBody>
        </p:sp>
        <p:sp>
          <p:nvSpPr>
            <p:cNvPr id="108" name="object 108"/>
            <p:cNvSpPr/>
            <p:nvPr/>
          </p:nvSpPr>
          <p:spPr>
            <a:xfrm>
              <a:off x="2554789"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109" name="object 109"/>
            <p:cNvSpPr/>
            <p:nvPr/>
          </p:nvSpPr>
          <p:spPr>
            <a:xfrm>
              <a:off x="2404533"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FF9F27"/>
            </a:solidFill>
          </p:spPr>
          <p:txBody>
            <a:bodyPr wrap="square" lIns="0" tIns="0" rIns="0" bIns="0" rtlCol="0"/>
            <a:lstStyle/>
            <a:p>
              <a:endParaRPr/>
            </a:p>
          </p:txBody>
        </p:sp>
        <p:sp>
          <p:nvSpPr>
            <p:cNvPr id="110" name="object 110"/>
            <p:cNvSpPr/>
            <p:nvPr/>
          </p:nvSpPr>
          <p:spPr>
            <a:xfrm>
              <a:off x="2254277"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BD8A2E"/>
            </a:solidFill>
          </p:spPr>
          <p:txBody>
            <a:bodyPr wrap="square" lIns="0" tIns="0" rIns="0" bIns="0" rtlCol="0"/>
            <a:lstStyle/>
            <a:p>
              <a:endParaRPr/>
            </a:p>
          </p:txBody>
        </p:sp>
        <p:sp>
          <p:nvSpPr>
            <p:cNvPr id="111" name="object 111"/>
            <p:cNvSpPr/>
            <p:nvPr/>
          </p:nvSpPr>
          <p:spPr>
            <a:xfrm>
              <a:off x="2104022"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3E7E47"/>
            </a:solidFill>
          </p:spPr>
          <p:txBody>
            <a:bodyPr wrap="square" lIns="0" tIns="0" rIns="0" bIns="0" rtlCol="0"/>
            <a:lstStyle/>
            <a:p>
              <a:endParaRPr/>
            </a:p>
          </p:txBody>
        </p:sp>
        <p:sp>
          <p:nvSpPr>
            <p:cNvPr id="112" name="object 112"/>
            <p:cNvSpPr/>
            <p:nvPr/>
          </p:nvSpPr>
          <p:spPr>
            <a:xfrm>
              <a:off x="195376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113" name="object 113"/>
            <p:cNvSpPr/>
            <p:nvPr/>
          </p:nvSpPr>
          <p:spPr>
            <a:xfrm>
              <a:off x="1803510"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54C32A"/>
            </a:solidFill>
          </p:spPr>
          <p:txBody>
            <a:bodyPr wrap="square" lIns="0" tIns="0" rIns="0" bIns="0" rtlCol="0"/>
            <a:lstStyle/>
            <a:p>
              <a:endParaRPr/>
            </a:p>
          </p:txBody>
        </p:sp>
        <p:sp>
          <p:nvSpPr>
            <p:cNvPr id="114" name="object 114"/>
            <p:cNvSpPr/>
            <p:nvPr/>
          </p:nvSpPr>
          <p:spPr>
            <a:xfrm>
              <a:off x="1656765"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5649E"/>
            </a:solidFill>
          </p:spPr>
          <p:txBody>
            <a:bodyPr wrap="square" lIns="0" tIns="0" rIns="0" bIns="0" rtlCol="0"/>
            <a:lstStyle/>
            <a:p>
              <a:endParaRPr/>
            </a:p>
          </p:txBody>
        </p:sp>
        <p:sp>
          <p:nvSpPr>
            <p:cNvPr id="115" name="object 115"/>
            <p:cNvSpPr/>
            <p:nvPr/>
          </p:nvSpPr>
          <p:spPr>
            <a:xfrm>
              <a:off x="1510019" y="2383"/>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174868"/>
            </a:solidFill>
          </p:spPr>
          <p:txBody>
            <a:bodyPr wrap="square" lIns="0" tIns="0" rIns="0" bIns="0" rtlCol="0"/>
            <a:lstStyle/>
            <a:p>
              <a:endParaRPr/>
            </a:p>
          </p:txBody>
        </p:sp>
        <p:sp>
          <p:nvSpPr>
            <p:cNvPr id="116" name="object 116"/>
            <p:cNvSpPr/>
            <p:nvPr/>
          </p:nvSpPr>
          <p:spPr>
            <a:xfrm>
              <a:off x="1353649"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117" name="object 117"/>
            <p:cNvSpPr/>
            <p:nvPr/>
          </p:nvSpPr>
          <p:spPr>
            <a:xfrm>
              <a:off x="1203393"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118" name="object 118"/>
            <p:cNvSpPr/>
            <p:nvPr/>
          </p:nvSpPr>
          <p:spPr>
            <a:xfrm>
              <a:off x="1053137"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119" name="object 119"/>
            <p:cNvSpPr/>
            <p:nvPr/>
          </p:nvSpPr>
          <p:spPr>
            <a:xfrm>
              <a:off x="902882"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C11B2D"/>
            </a:solidFill>
          </p:spPr>
          <p:txBody>
            <a:bodyPr wrap="square" lIns="0" tIns="0" rIns="0" bIns="0" rtlCol="0"/>
            <a:lstStyle/>
            <a:p>
              <a:endParaRPr/>
            </a:p>
          </p:txBody>
        </p:sp>
        <p:sp>
          <p:nvSpPr>
            <p:cNvPr id="120" name="object 120"/>
            <p:cNvSpPr/>
            <p:nvPr/>
          </p:nvSpPr>
          <p:spPr>
            <a:xfrm>
              <a:off x="752626"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121" name="object 121"/>
            <p:cNvSpPr/>
            <p:nvPr/>
          </p:nvSpPr>
          <p:spPr>
            <a:xfrm>
              <a:off x="602370"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122" name="object 122"/>
            <p:cNvSpPr/>
            <p:nvPr/>
          </p:nvSpPr>
          <p:spPr>
            <a:xfrm>
              <a:off x="455625"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123" name="object 123"/>
            <p:cNvSpPr/>
            <p:nvPr/>
          </p:nvSpPr>
          <p:spPr>
            <a:xfrm>
              <a:off x="308880" y="2383"/>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124" name="object 124"/>
            <p:cNvSpPr/>
            <p:nvPr/>
          </p:nvSpPr>
          <p:spPr>
            <a:xfrm>
              <a:off x="15563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3701B"/>
            </a:solidFill>
          </p:spPr>
          <p:txBody>
            <a:bodyPr wrap="square" lIns="0" tIns="0" rIns="0" bIns="0" rtlCol="0"/>
            <a:lstStyle/>
            <a:p>
              <a:endParaRPr/>
            </a:p>
          </p:txBody>
        </p:sp>
        <p:sp>
          <p:nvSpPr>
            <p:cNvPr id="125" name="object 125"/>
            <p:cNvSpPr/>
            <p:nvPr/>
          </p:nvSpPr>
          <p:spPr>
            <a:xfrm>
              <a:off x="724"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grpSp>
      <p:sp>
        <p:nvSpPr>
          <p:cNvPr id="126" name="object 126"/>
          <p:cNvSpPr/>
          <p:nvPr/>
        </p:nvSpPr>
        <p:spPr>
          <a:xfrm>
            <a:off x="0" y="565537"/>
            <a:ext cx="3596640" cy="392430"/>
          </a:xfrm>
          <a:custGeom>
            <a:avLst/>
            <a:gdLst/>
            <a:ahLst/>
            <a:cxnLst/>
            <a:rect l="l" t="t" r="r" b="b"/>
            <a:pathLst>
              <a:path w="3596640" h="392430">
                <a:moveTo>
                  <a:pt x="3596399" y="392399"/>
                </a:moveTo>
                <a:lnTo>
                  <a:pt x="0" y="392399"/>
                </a:lnTo>
                <a:lnTo>
                  <a:pt x="0" y="0"/>
                </a:lnTo>
                <a:lnTo>
                  <a:pt x="3596399" y="0"/>
                </a:lnTo>
                <a:lnTo>
                  <a:pt x="3596399" y="392399"/>
                </a:lnTo>
                <a:close/>
              </a:path>
            </a:pathLst>
          </a:custGeom>
          <a:solidFill>
            <a:srgbClr val="25BEDE"/>
          </a:solidFill>
        </p:spPr>
        <p:txBody>
          <a:bodyPr wrap="square" lIns="0" tIns="0" rIns="0" bIns="0" rtlCol="0"/>
          <a:lstStyle/>
          <a:p>
            <a:endParaRPr/>
          </a:p>
        </p:txBody>
      </p:sp>
      <p:sp>
        <p:nvSpPr>
          <p:cNvPr id="127" name="object 127"/>
          <p:cNvSpPr txBox="1">
            <a:spLocks noGrp="1"/>
          </p:cNvSpPr>
          <p:nvPr>
            <p:ph type="title"/>
          </p:nvPr>
        </p:nvSpPr>
        <p:spPr>
          <a:xfrm>
            <a:off x="370276" y="620259"/>
            <a:ext cx="2856230" cy="254000"/>
          </a:xfrm>
          <a:prstGeom prst="rect">
            <a:avLst/>
          </a:prstGeom>
        </p:spPr>
        <p:txBody>
          <a:bodyPr vert="horz" wrap="square" lIns="0" tIns="12700" rIns="0" bIns="0" rtlCol="0">
            <a:spAutoFit/>
          </a:bodyPr>
          <a:lstStyle/>
          <a:p>
            <a:pPr marL="12700">
              <a:lnSpc>
                <a:spcPct val="100000"/>
              </a:lnSpc>
              <a:spcBef>
                <a:spcPts val="100"/>
              </a:spcBef>
            </a:pPr>
            <a:r>
              <a:rPr sz="1500" spc="135" dirty="0">
                <a:solidFill>
                  <a:srgbClr val="FFFFFF"/>
                </a:solidFill>
              </a:rPr>
              <a:t>2030</a:t>
            </a:r>
            <a:r>
              <a:rPr sz="1500" spc="-5" dirty="0">
                <a:solidFill>
                  <a:srgbClr val="FFFFFF"/>
                </a:solidFill>
              </a:rPr>
              <a:t> </a:t>
            </a:r>
            <a:r>
              <a:rPr sz="1500" spc="-50" dirty="0">
                <a:solidFill>
                  <a:srgbClr val="FFFFFF"/>
                </a:solidFill>
              </a:rPr>
              <a:t>YOUTH</a:t>
            </a:r>
            <a:r>
              <a:rPr sz="1500" dirty="0">
                <a:solidFill>
                  <a:srgbClr val="FFFFFF"/>
                </a:solidFill>
              </a:rPr>
              <a:t> </a:t>
            </a:r>
            <a:r>
              <a:rPr sz="1500" spc="-35" dirty="0">
                <a:solidFill>
                  <a:srgbClr val="FFFFFF"/>
                </a:solidFill>
              </a:rPr>
              <a:t>FORCE</a:t>
            </a:r>
            <a:r>
              <a:rPr sz="1500" dirty="0">
                <a:solidFill>
                  <a:srgbClr val="FFFFFF"/>
                </a:solidFill>
              </a:rPr>
              <a:t> </a:t>
            </a:r>
            <a:r>
              <a:rPr sz="1500" spc="-65" dirty="0">
                <a:solidFill>
                  <a:srgbClr val="FFFFFF"/>
                </a:solidFill>
              </a:rPr>
              <a:t>VIETNAM</a:t>
            </a:r>
            <a:endParaRPr sz="1500"/>
          </a:p>
        </p:txBody>
      </p:sp>
      <p:sp>
        <p:nvSpPr>
          <p:cNvPr id="128" name="object 128"/>
          <p:cNvSpPr txBox="1"/>
          <p:nvPr/>
        </p:nvSpPr>
        <p:spPr>
          <a:xfrm>
            <a:off x="441125" y="1219509"/>
            <a:ext cx="5188585" cy="3029585"/>
          </a:xfrm>
          <a:prstGeom prst="rect">
            <a:avLst/>
          </a:prstGeom>
        </p:spPr>
        <p:txBody>
          <a:bodyPr vert="horz" wrap="square" lIns="0" tIns="12700" rIns="0" bIns="0" rtlCol="0">
            <a:spAutoFit/>
          </a:bodyPr>
          <a:lstStyle/>
          <a:p>
            <a:pPr marL="12700" marR="5080">
              <a:lnSpc>
                <a:spcPct val="114999"/>
              </a:lnSpc>
              <a:spcBef>
                <a:spcPts val="100"/>
              </a:spcBef>
            </a:pPr>
            <a:r>
              <a:rPr sz="1400" spc="45" dirty="0">
                <a:solidFill>
                  <a:srgbClr val="434343"/>
                </a:solidFill>
                <a:latin typeface="Georgia"/>
                <a:cs typeface="Georgia"/>
              </a:rPr>
              <a:t>The ﬁrst </a:t>
            </a:r>
            <a:r>
              <a:rPr sz="1400" spc="20" dirty="0">
                <a:solidFill>
                  <a:srgbClr val="434343"/>
                </a:solidFill>
                <a:latin typeface="Georgia"/>
                <a:cs typeface="Georgia"/>
              </a:rPr>
              <a:t>and </a:t>
            </a:r>
            <a:r>
              <a:rPr sz="1400" spc="35" dirty="0">
                <a:solidFill>
                  <a:srgbClr val="434343"/>
                </a:solidFill>
                <a:latin typeface="Georgia"/>
                <a:cs typeface="Georgia"/>
              </a:rPr>
              <a:t>largest </a:t>
            </a:r>
            <a:r>
              <a:rPr sz="1400" spc="55" dirty="0">
                <a:solidFill>
                  <a:srgbClr val="434343"/>
                </a:solidFill>
                <a:latin typeface="Georgia"/>
                <a:cs typeface="Georgia"/>
              </a:rPr>
              <a:t>non-proﬁt </a:t>
            </a:r>
            <a:r>
              <a:rPr sz="1400" b="1" spc="10" dirty="0">
                <a:solidFill>
                  <a:srgbClr val="434343"/>
                </a:solidFill>
                <a:latin typeface="Palatino Linotype"/>
                <a:cs typeface="Palatino Linotype"/>
              </a:rPr>
              <a:t>Network </a:t>
            </a:r>
            <a:r>
              <a:rPr sz="1400" b="1" spc="-15" dirty="0">
                <a:solidFill>
                  <a:srgbClr val="434343"/>
                </a:solidFill>
                <a:latin typeface="Palatino Linotype"/>
                <a:cs typeface="Palatino Linotype"/>
              </a:rPr>
              <a:t>of </a:t>
            </a:r>
            <a:r>
              <a:rPr sz="1400" b="1" dirty="0">
                <a:solidFill>
                  <a:srgbClr val="434343"/>
                </a:solidFill>
                <a:latin typeface="Palatino Linotype"/>
                <a:cs typeface="Palatino Linotype"/>
              </a:rPr>
              <a:t>Youth </a:t>
            </a:r>
            <a:r>
              <a:rPr sz="1400" b="1" spc="5" dirty="0">
                <a:solidFill>
                  <a:srgbClr val="434343"/>
                </a:solidFill>
                <a:latin typeface="Palatino Linotype"/>
                <a:cs typeface="Palatino Linotype"/>
              </a:rPr>
              <a:t> </a:t>
            </a:r>
            <a:r>
              <a:rPr sz="1400" b="1" spc="20" dirty="0">
                <a:solidFill>
                  <a:srgbClr val="434343"/>
                </a:solidFill>
                <a:latin typeface="Palatino Linotype"/>
                <a:cs typeface="Palatino Linotype"/>
              </a:rPr>
              <a:t>Organization</a:t>
            </a:r>
            <a:r>
              <a:rPr sz="1400" b="1" spc="10" dirty="0">
                <a:solidFill>
                  <a:srgbClr val="434343"/>
                </a:solidFill>
                <a:latin typeface="Palatino Linotype"/>
                <a:cs typeface="Palatino Linotype"/>
              </a:rPr>
              <a:t> </a:t>
            </a:r>
            <a:r>
              <a:rPr sz="1400" dirty="0">
                <a:solidFill>
                  <a:srgbClr val="434343"/>
                </a:solidFill>
                <a:latin typeface="Georgia"/>
                <a:cs typeface="Georgia"/>
              </a:rPr>
              <a:t>in</a:t>
            </a:r>
            <a:r>
              <a:rPr sz="1400" spc="35" dirty="0">
                <a:solidFill>
                  <a:srgbClr val="434343"/>
                </a:solidFill>
                <a:latin typeface="Georgia"/>
                <a:cs typeface="Georgia"/>
              </a:rPr>
              <a:t> </a:t>
            </a:r>
            <a:r>
              <a:rPr sz="1400" spc="15" dirty="0">
                <a:solidFill>
                  <a:srgbClr val="434343"/>
                </a:solidFill>
                <a:latin typeface="Georgia"/>
                <a:cs typeface="Georgia"/>
              </a:rPr>
              <a:t>Vietnam</a:t>
            </a:r>
            <a:r>
              <a:rPr sz="1400" spc="30" dirty="0">
                <a:solidFill>
                  <a:srgbClr val="434343"/>
                </a:solidFill>
                <a:latin typeface="Georgia"/>
                <a:cs typeface="Georgia"/>
              </a:rPr>
              <a:t> </a:t>
            </a:r>
            <a:r>
              <a:rPr sz="1400" spc="50" dirty="0">
                <a:solidFill>
                  <a:srgbClr val="434343"/>
                </a:solidFill>
                <a:latin typeface="Georgia"/>
                <a:cs typeface="Georgia"/>
              </a:rPr>
              <a:t>concentrates</a:t>
            </a:r>
            <a:r>
              <a:rPr sz="1400" spc="35" dirty="0">
                <a:solidFill>
                  <a:srgbClr val="434343"/>
                </a:solidFill>
                <a:latin typeface="Georgia"/>
                <a:cs typeface="Georgia"/>
              </a:rPr>
              <a:t> </a:t>
            </a:r>
            <a:r>
              <a:rPr sz="1400" spc="40" dirty="0">
                <a:solidFill>
                  <a:srgbClr val="434343"/>
                </a:solidFill>
                <a:latin typeface="Georgia"/>
                <a:cs typeface="Georgia"/>
              </a:rPr>
              <a:t>on</a:t>
            </a:r>
            <a:r>
              <a:rPr sz="1400" spc="30" dirty="0">
                <a:solidFill>
                  <a:srgbClr val="434343"/>
                </a:solidFill>
                <a:latin typeface="Georgia"/>
                <a:cs typeface="Georgia"/>
              </a:rPr>
              <a:t> </a:t>
            </a:r>
            <a:r>
              <a:rPr sz="1400" spc="35" dirty="0">
                <a:solidFill>
                  <a:srgbClr val="434343"/>
                </a:solidFill>
                <a:latin typeface="Georgia"/>
                <a:cs typeface="Georgia"/>
              </a:rPr>
              <a:t>promoting </a:t>
            </a:r>
            <a:r>
              <a:rPr sz="1400" spc="50" dirty="0">
                <a:solidFill>
                  <a:srgbClr val="434343"/>
                </a:solidFill>
                <a:latin typeface="Georgia"/>
                <a:cs typeface="Georgia"/>
              </a:rPr>
              <a:t>the </a:t>
            </a:r>
            <a:r>
              <a:rPr sz="1400" spc="55" dirty="0">
                <a:solidFill>
                  <a:srgbClr val="434343"/>
                </a:solidFill>
                <a:latin typeface="Georgia"/>
                <a:cs typeface="Georgia"/>
              </a:rPr>
              <a:t> </a:t>
            </a:r>
            <a:r>
              <a:rPr sz="1400" spc="20" dirty="0">
                <a:solidFill>
                  <a:srgbClr val="434343"/>
                </a:solidFill>
                <a:latin typeface="Georgia"/>
                <a:cs typeface="Georgia"/>
              </a:rPr>
              <a:t>quality</a:t>
            </a:r>
            <a:r>
              <a:rPr sz="1400" spc="30" dirty="0">
                <a:solidFill>
                  <a:srgbClr val="434343"/>
                </a:solidFill>
                <a:latin typeface="Georgia"/>
                <a:cs typeface="Georgia"/>
              </a:rPr>
              <a:t> </a:t>
            </a:r>
            <a:r>
              <a:rPr sz="1400" spc="35" dirty="0">
                <a:solidFill>
                  <a:srgbClr val="434343"/>
                </a:solidFill>
                <a:latin typeface="Georgia"/>
                <a:cs typeface="Georgia"/>
              </a:rPr>
              <a:t>of</a:t>
            </a:r>
            <a:r>
              <a:rPr sz="1400" spc="30" dirty="0">
                <a:solidFill>
                  <a:srgbClr val="434343"/>
                </a:solidFill>
                <a:latin typeface="Georgia"/>
                <a:cs typeface="Georgia"/>
              </a:rPr>
              <a:t> </a:t>
            </a:r>
            <a:r>
              <a:rPr sz="1400" spc="40" dirty="0">
                <a:solidFill>
                  <a:srgbClr val="434343"/>
                </a:solidFill>
                <a:latin typeface="Georgia"/>
                <a:cs typeface="Georgia"/>
              </a:rPr>
              <a:t>community</a:t>
            </a:r>
            <a:r>
              <a:rPr sz="1400" spc="30" dirty="0">
                <a:solidFill>
                  <a:srgbClr val="434343"/>
                </a:solidFill>
                <a:latin typeface="Georgia"/>
                <a:cs typeface="Georgia"/>
              </a:rPr>
              <a:t> </a:t>
            </a:r>
            <a:r>
              <a:rPr sz="1400" spc="35" dirty="0">
                <a:solidFill>
                  <a:srgbClr val="434343"/>
                </a:solidFill>
                <a:latin typeface="Georgia"/>
                <a:cs typeface="Georgia"/>
              </a:rPr>
              <a:t>development</a:t>
            </a:r>
            <a:r>
              <a:rPr sz="1400" spc="30" dirty="0">
                <a:solidFill>
                  <a:srgbClr val="434343"/>
                </a:solidFill>
                <a:latin typeface="Georgia"/>
                <a:cs typeface="Georgia"/>
              </a:rPr>
              <a:t> </a:t>
            </a:r>
            <a:r>
              <a:rPr sz="1400" spc="20" dirty="0">
                <a:solidFill>
                  <a:srgbClr val="434343"/>
                </a:solidFill>
                <a:latin typeface="Georgia"/>
                <a:cs typeface="Georgia"/>
              </a:rPr>
              <a:t>initiatives</a:t>
            </a:r>
            <a:r>
              <a:rPr sz="1400" spc="30" dirty="0">
                <a:solidFill>
                  <a:srgbClr val="434343"/>
                </a:solidFill>
                <a:latin typeface="Georgia"/>
                <a:cs typeface="Georgia"/>
              </a:rPr>
              <a:t> </a:t>
            </a:r>
            <a:r>
              <a:rPr sz="1400" spc="20" dirty="0">
                <a:solidFill>
                  <a:srgbClr val="434343"/>
                </a:solidFill>
                <a:latin typeface="Georgia"/>
                <a:cs typeface="Georgia"/>
              </a:rPr>
              <a:t>and</a:t>
            </a:r>
            <a:r>
              <a:rPr sz="1400" spc="30" dirty="0">
                <a:solidFill>
                  <a:srgbClr val="434343"/>
                </a:solidFill>
                <a:latin typeface="Georgia"/>
                <a:cs typeface="Georgia"/>
              </a:rPr>
              <a:t> </a:t>
            </a:r>
            <a:r>
              <a:rPr sz="1400" spc="15" dirty="0">
                <a:solidFill>
                  <a:srgbClr val="434343"/>
                </a:solidFill>
                <a:latin typeface="Georgia"/>
                <a:cs typeface="Georgia"/>
              </a:rPr>
              <a:t>having </a:t>
            </a:r>
            <a:r>
              <a:rPr sz="1400" spc="20" dirty="0">
                <a:solidFill>
                  <a:srgbClr val="434343"/>
                </a:solidFill>
                <a:latin typeface="Georgia"/>
                <a:cs typeface="Georgia"/>
              </a:rPr>
              <a:t> </a:t>
            </a:r>
            <a:r>
              <a:rPr sz="1400" spc="30" dirty="0">
                <a:solidFill>
                  <a:srgbClr val="434343"/>
                </a:solidFill>
                <a:latin typeface="Georgia"/>
                <a:cs typeface="Georgia"/>
              </a:rPr>
              <a:t>positive social </a:t>
            </a:r>
            <a:r>
              <a:rPr sz="1400" spc="45" dirty="0">
                <a:solidFill>
                  <a:srgbClr val="434343"/>
                </a:solidFill>
                <a:latin typeface="Georgia"/>
                <a:cs typeface="Georgia"/>
              </a:rPr>
              <a:t>inﬂuences </a:t>
            </a:r>
            <a:r>
              <a:rPr sz="1400" spc="40" dirty="0">
                <a:solidFill>
                  <a:srgbClr val="434343"/>
                </a:solidFill>
                <a:latin typeface="Georgia"/>
                <a:cs typeface="Georgia"/>
              </a:rPr>
              <a:t>on youths </a:t>
            </a:r>
            <a:r>
              <a:rPr sz="1400" spc="60" dirty="0">
                <a:solidFill>
                  <a:srgbClr val="434343"/>
                </a:solidFill>
                <a:latin typeface="Georgia"/>
                <a:cs typeface="Georgia"/>
              </a:rPr>
              <a:t>to </a:t>
            </a:r>
            <a:r>
              <a:rPr sz="1400" spc="45" dirty="0">
                <a:solidFill>
                  <a:srgbClr val="434343"/>
                </a:solidFill>
                <a:latin typeface="Georgia"/>
                <a:cs typeface="Georgia"/>
              </a:rPr>
              <a:t>contribute </a:t>
            </a:r>
            <a:r>
              <a:rPr sz="1400" spc="60" dirty="0">
                <a:solidFill>
                  <a:srgbClr val="434343"/>
                </a:solidFill>
                <a:latin typeface="Georgia"/>
                <a:cs typeface="Georgia"/>
              </a:rPr>
              <a:t>to </a:t>
            </a:r>
            <a:r>
              <a:rPr sz="1400" spc="65" dirty="0">
                <a:solidFill>
                  <a:srgbClr val="434343"/>
                </a:solidFill>
                <a:latin typeface="Georgia"/>
                <a:cs typeface="Georgia"/>
              </a:rPr>
              <a:t> </a:t>
            </a:r>
            <a:r>
              <a:rPr sz="1400" spc="35" dirty="0">
                <a:solidFill>
                  <a:srgbClr val="434343"/>
                </a:solidFill>
                <a:latin typeface="Georgia"/>
                <a:cs typeface="Georgia"/>
              </a:rPr>
              <a:t>accomplish</a:t>
            </a:r>
            <a:r>
              <a:rPr sz="1400" spc="30" dirty="0">
                <a:solidFill>
                  <a:srgbClr val="434343"/>
                </a:solidFill>
                <a:latin typeface="Georgia"/>
                <a:cs typeface="Georgia"/>
              </a:rPr>
              <a:t> </a:t>
            </a:r>
            <a:r>
              <a:rPr sz="1400" spc="50" dirty="0">
                <a:solidFill>
                  <a:srgbClr val="434343"/>
                </a:solidFill>
                <a:latin typeface="Georgia"/>
                <a:cs typeface="Georgia"/>
              </a:rPr>
              <a:t>the</a:t>
            </a:r>
            <a:r>
              <a:rPr sz="1400" spc="35" dirty="0">
                <a:solidFill>
                  <a:srgbClr val="434343"/>
                </a:solidFill>
                <a:latin typeface="Georgia"/>
                <a:cs typeface="Georgia"/>
              </a:rPr>
              <a:t> </a:t>
            </a:r>
            <a:r>
              <a:rPr sz="1400" spc="20" dirty="0">
                <a:solidFill>
                  <a:srgbClr val="434343"/>
                </a:solidFill>
                <a:latin typeface="Georgia"/>
                <a:cs typeface="Georgia"/>
              </a:rPr>
              <a:t>Sustainable</a:t>
            </a:r>
            <a:r>
              <a:rPr sz="1400" spc="30" dirty="0">
                <a:solidFill>
                  <a:srgbClr val="434343"/>
                </a:solidFill>
                <a:latin typeface="Georgia"/>
                <a:cs typeface="Georgia"/>
              </a:rPr>
              <a:t> </a:t>
            </a:r>
            <a:r>
              <a:rPr sz="1400" spc="35" dirty="0">
                <a:solidFill>
                  <a:srgbClr val="434343"/>
                </a:solidFill>
                <a:latin typeface="Georgia"/>
                <a:cs typeface="Georgia"/>
              </a:rPr>
              <a:t>Development </a:t>
            </a:r>
            <a:r>
              <a:rPr sz="1400" spc="10" dirty="0">
                <a:solidFill>
                  <a:srgbClr val="434343"/>
                </a:solidFill>
                <a:latin typeface="Georgia"/>
                <a:cs typeface="Georgia"/>
              </a:rPr>
              <a:t>Goals’</a:t>
            </a:r>
            <a:r>
              <a:rPr sz="1400" spc="35" dirty="0">
                <a:solidFill>
                  <a:srgbClr val="434343"/>
                </a:solidFill>
                <a:latin typeface="Georgia"/>
                <a:cs typeface="Georgia"/>
              </a:rPr>
              <a:t> achievements.</a:t>
            </a:r>
            <a:endParaRPr sz="1400">
              <a:latin typeface="Georgia"/>
              <a:cs typeface="Georgia"/>
            </a:endParaRPr>
          </a:p>
          <a:p>
            <a:pPr marL="12700">
              <a:lnSpc>
                <a:spcPct val="100000"/>
              </a:lnSpc>
              <a:spcBef>
                <a:spcPts val="1450"/>
              </a:spcBef>
            </a:pPr>
            <a:r>
              <a:rPr sz="1400" b="1" spc="-55" dirty="0">
                <a:solidFill>
                  <a:srgbClr val="25BEDE"/>
                </a:solidFill>
                <a:latin typeface="Palatino Linotype"/>
                <a:cs typeface="Palatino Linotype"/>
              </a:rPr>
              <a:t>OUR</a:t>
            </a:r>
            <a:r>
              <a:rPr sz="1400" b="1" spc="-20" dirty="0">
                <a:solidFill>
                  <a:srgbClr val="25BEDE"/>
                </a:solidFill>
                <a:latin typeface="Palatino Linotype"/>
                <a:cs typeface="Palatino Linotype"/>
              </a:rPr>
              <a:t> </a:t>
            </a:r>
            <a:r>
              <a:rPr sz="1400" b="1" spc="-45" dirty="0">
                <a:solidFill>
                  <a:srgbClr val="25BEDE"/>
                </a:solidFill>
                <a:latin typeface="Palatino Linotype"/>
                <a:cs typeface="Palatino Linotype"/>
              </a:rPr>
              <a:t>MISSION</a:t>
            </a:r>
            <a:endParaRPr sz="1400">
              <a:latin typeface="Palatino Linotype"/>
              <a:cs typeface="Palatino Linotype"/>
            </a:endParaRPr>
          </a:p>
          <a:p>
            <a:pPr marL="355600" marR="40005" indent="-273050">
              <a:lnSpc>
                <a:spcPct val="114999"/>
              </a:lnSpc>
              <a:spcBef>
                <a:spcPts val="1200"/>
              </a:spcBef>
              <a:buClr>
                <a:srgbClr val="25BEDE"/>
              </a:buClr>
              <a:buFont typeface="Microsoft Sans Serif"/>
              <a:buChar char="●"/>
              <a:tabLst>
                <a:tab pos="354965" algn="l"/>
                <a:tab pos="355600" algn="l"/>
              </a:tabLst>
            </a:pPr>
            <a:r>
              <a:rPr sz="1400" spc="40" dirty="0">
                <a:solidFill>
                  <a:srgbClr val="434343"/>
                </a:solidFill>
                <a:latin typeface="Georgia"/>
                <a:cs typeface="Georgia"/>
              </a:rPr>
              <a:t>Contribute </a:t>
            </a:r>
            <a:r>
              <a:rPr sz="1400" spc="30" dirty="0">
                <a:solidFill>
                  <a:srgbClr val="434343"/>
                </a:solidFill>
                <a:latin typeface="Georgia"/>
                <a:cs typeface="Georgia"/>
              </a:rPr>
              <a:t>synergistically</a:t>
            </a:r>
            <a:r>
              <a:rPr sz="1400" spc="45" dirty="0">
                <a:solidFill>
                  <a:srgbClr val="434343"/>
                </a:solidFill>
                <a:latin typeface="Georgia"/>
                <a:cs typeface="Georgia"/>
              </a:rPr>
              <a:t> </a:t>
            </a:r>
            <a:r>
              <a:rPr sz="1400" spc="60" dirty="0">
                <a:solidFill>
                  <a:srgbClr val="434343"/>
                </a:solidFill>
                <a:latin typeface="Georgia"/>
                <a:cs typeface="Georgia"/>
              </a:rPr>
              <a:t>to</a:t>
            </a:r>
            <a:r>
              <a:rPr sz="1400" spc="45" dirty="0">
                <a:solidFill>
                  <a:srgbClr val="434343"/>
                </a:solidFill>
                <a:latin typeface="Georgia"/>
                <a:cs typeface="Georgia"/>
              </a:rPr>
              <a:t> </a:t>
            </a:r>
            <a:r>
              <a:rPr sz="1400" spc="50" dirty="0">
                <a:solidFill>
                  <a:srgbClr val="434343"/>
                </a:solidFill>
                <a:latin typeface="Georgia"/>
                <a:cs typeface="Georgia"/>
              </a:rPr>
              <a:t>the</a:t>
            </a:r>
            <a:r>
              <a:rPr sz="1400" spc="45" dirty="0">
                <a:solidFill>
                  <a:srgbClr val="434343"/>
                </a:solidFill>
                <a:latin typeface="Georgia"/>
                <a:cs typeface="Georgia"/>
              </a:rPr>
              <a:t> </a:t>
            </a:r>
            <a:r>
              <a:rPr sz="1400" spc="25" dirty="0">
                <a:solidFill>
                  <a:srgbClr val="434343"/>
                </a:solidFill>
                <a:latin typeface="Georgia"/>
                <a:cs typeface="Georgia"/>
              </a:rPr>
              <a:t>realization</a:t>
            </a:r>
            <a:r>
              <a:rPr sz="1400" spc="45" dirty="0">
                <a:solidFill>
                  <a:srgbClr val="434343"/>
                </a:solidFill>
                <a:latin typeface="Georgia"/>
                <a:cs typeface="Georgia"/>
              </a:rPr>
              <a:t> </a:t>
            </a:r>
            <a:r>
              <a:rPr sz="1400" spc="35" dirty="0">
                <a:solidFill>
                  <a:srgbClr val="434343"/>
                </a:solidFill>
                <a:latin typeface="Georgia"/>
                <a:cs typeface="Georgia"/>
              </a:rPr>
              <a:t>of</a:t>
            </a:r>
            <a:r>
              <a:rPr sz="1400" spc="45" dirty="0">
                <a:solidFill>
                  <a:srgbClr val="434343"/>
                </a:solidFill>
                <a:latin typeface="Georgia"/>
                <a:cs typeface="Georgia"/>
              </a:rPr>
              <a:t> </a:t>
            </a:r>
            <a:r>
              <a:rPr sz="1400" spc="25" dirty="0">
                <a:solidFill>
                  <a:srgbClr val="434343"/>
                </a:solidFill>
                <a:latin typeface="Georgia"/>
                <a:cs typeface="Georgia"/>
              </a:rPr>
              <a:t>sustainable </a:t>
            </a:r>
            <a:r>
              <a:rPr sz="1400" spc="-325" dirty="0">
                <a:solidFill>
                  <a:srgbClr val="434343"/>
                </a:solidFill>
                <a:latin typeface="Georgia"/>
                <a:cs typeface="Georgia"/>
              </a:rPr>
              <a:t> </a:t>
            </a:r>
            <a:r>
              <a:rPr sz="1400" spc="30" dirty="0">
                <a:solidFill>
                  <a:srgbClr val="434343"/>
                </a:solidFill>
                <a:latin typeface="Georgia"/>
                <a:cs typeface="Georgia"/>
              </a:rPr>
              <a:t>development;</a:t>
            </a:r>
            <a:endParaRPr sz="1400">
              <a:latin typeface="Georgia"/>
              <a:cs typeface="Georgia"/>
            </a:endParaRPr>
          </a:p>
          <a:p>
            <a:pPr marL="355600" marR="793115" indent="-273050">
              <a:lnSpc>
                <a:spcPct val="114999"/>
              </a:lnSpc>
              <a:buClr>
                <a:srgbClr val="25BEDE"/>
              </a:buClr>
              <a:buFont typeface="Microsoft Sans Serif"/>
              <a:buChar char="●"/>
              <a:tabLst>
                <a:tab pos="354965" algn="l"/>
                <a:tab pos="355600" algn="l"/>
              </a:tabLst>
            </a:pPr>
            <a:r>
              <a:rPr sz="1400" spc="35" dirty="0">
                <a:solidFill>
                  <a:srgbClr val="434343"/>
                </a:solidFill>
                <a:latin typeface="Georgia"/>
                <a:cs typeface="Georgia"/>
              </a:rPr>
              <a:t>Support </a:t>
            </a:r>
            <a:r>
              <a:rPr sz="1400" spc="40" dirty="0">
                <a:solidFill>
                  <a:srgbClr val="434343"/>
                </a:solidFill>
                <a:latin typeface="Georgia"/>
                <a:cs typeface="Georgia"/>
              </a:rPr>
              <a:t>young </a:t>
            </a:r>
            <a:r>
              <a:rPr sz="1400" spc="20" dirty="0">
                <a:solidFill>
                  <a:srgbClr val="434343"/>
                </a:solidFill>
                <a:latin typeface="Georgia"/>
                <a:cs typeface="Georgia"/>
              </a:rPr>
              <a:t>people’s </a:t>
            </a:r>
            <a:r>
              <a:rPr sz="1400" spc="35" dirty="0">
                <a:solidFill>
                  <a:srgbClr val="434343"/>
                </a:solidFill>
                <a:latin typeface="Georgia"/>
                <a:cs typeface="Georgia"/>
              </a:rPr>
              <a:t>advanced </a:t>
            </a:r>
            <a:r>
              <a:rPr sz="1400" spc="25" dirty="0">
                <a:solidFill>
                  <a:srgbClr val="434343"/>
                </a:solidFill>
                <a:latin typeface="Georgia"/>
                <a:cs typeface="Georgia"/>
              </a:rPr>
              <a:t>capabilities </a:t>
            </a:r>
            <a:r>
              <a:rPr sz="1400" spc="35" dirty="0">
                <a:solidFill>
                  <a:srgbClr val="434343"/>
                </a:solidFill>
                <a:latin typeface="Georgia"/>
                <a:cs typeface="Georgia"/>
              </a:rPr>
              <a:t>for </a:t>
            </a:r>
            <a:r>
              <a:rPr sz="1400" spc="-325" dirty="0">
                <a:solidFill>
                  <a:srgbClr val="434343"/>
                </a:solidFill>
                <a:latin typeface="Georgia"/>
                <a:cs typeface="Georgia"/>
              </a:rPr>
              <a:t> </a:t>
            </a:r>
            <a:r>
              <a:rPr sz="1400" spc="40" dirty="0">
                <a:solidFill>
                  <a:srgbClr val="434343"/>
                </a:solidFill>
                <a:latin typeface="Georgia"/>
                <a:cs typeface="Georgia"/>
              </a:rPr>
              <a:t>community</a:t>
            </a:r>
            <a:r>
              <a:rPr sz="1400" spc="25" dirty="0">
                <a:solidFill>
                  <a:srgbClr val="434343"/>
                </a:solidFill>
                <a:latin typeface="Georgia"/>
                <a:cs typeface="Georgia"/>
              </a:rPr>
              <a:t> </a:t>
            </a:r>
            <a:r>
              <a:rPr sz="1400" spc="35" dirty="0">
                <a:solidFill>
                  <a:srgbClr val="434343"/>
                </a:solidFill>
                <a:latin typeface="Georgia"/>
                <a:cs typeface="Georgia"/>
              </a:rPr>
              <a:t>growth.</a:t>
            </a:r>
            <a:endParaRPr sz="1400">
              <a:latin typeface="Georgia"/>
              <a:cs typeface="Georgia"/>
            </a:endParaRPr>
          </a:p>
          <a:p>
            <a:pPr marL="355600" indent="-273050">
              <a:lnSpc>
                <a:spcPct val="100000"/>
              </a:lnSpc>
              <a:spcBef>
                <a:spcPts val="250"/>
              </a:spcBef>
              <a:buClr>
                <a:srgbClr val="25BEDE"/>
              </a:buClr>
              <a:buFont typeface="Microsoft Sans Serif"/>
              <a:buChar char="●"/>
              <a:tabLst>
                <a:tab pos="354965" algn="l"/>
                <a:tab pos="355600" algn="l"/>
              </a:tabLst>
            </a:pPr>
            <a:r>
              <a:rPr sz="1400" spc="30" dirty="0">
                <a:solidFill>
                  <a:srgbClr val="434343"/>
                </a:solidFill>
                <a:latin typeface="Georgia"/>
                <a:cs typeface="Georgia"/>
              </a:rPr>
              <a:t>Spread</a:t>
            </a:r>
            <a:r>
              <a:rPr sz="1400" spc="20" dirty="0">
                <a:solidFill>
                  <a:srgbClr val="434343"/>
                </a:solidFill>
                <a:latin typeface="Georgia"/>
                <a:cs typeface="Georgia"/>
              </a:rPr>
              <a:t> </a:t>
            </a:r>
            <a:r>
              <a:rPr sz="1400" spc="50" dirty="0">
                <a:solidFill>
                  <a:srgbClr val="434343"/>
                </a:solidFill>
                <a:latin typeface="Georgia"/>
                <a:cs typeface="Georgia"/>
              </a:rPr>
              <a:t>the</a:t>
            </a:r>
            <a:r>
              <a:rPr sz="1400" spc="20" dirty="0">
                <a:solidFill>
                  <a:srgbClr val="434343"/>
                </a:solidFill>
                <a:latin typeface="Georgia"/>
                <a:cs typeface="Georgia"/>
              </a:rPr>
              <a:t> </a:t>
            </a:r>
            <a:r>
              <a:rPr sz="1400" spc="30" dirty="0">
                <a:solidFill>
                  <a:srgbClr val="434343"/>
                </a:solidFill>
                <a:latin typeface="Georgia"/>
                <a:cs typeface="Georgia"/>
              </a:rPr>
              <a:t>social</a:t>
            </a:r>
            <a:r>
              <a:rPr sz="1400" spc="20" dirty="0">
                <a:solidFill>
                  <a:srgbClr val="434343"/>
                </a:solidFill>
                <a:latin typeface="Georgia"/>
                <a:cs typeface="Georgia"/>
              </a:rPr>
              <a:t> </a:t>
            </a:r>
            <a:r>
              <a:rPr sz="1400" spc="35" dirty="0">
                <a:solidFill>
                  <a:srgbClr val="434343"/>
                </a:solidFill>
                <a:latin typeface="Georgia"/>
                <a:cs typeface="Georgia"/>
              </a:rPr>
              <a:t>activity</a:t>
            </a:r>
            <a:r>
              <a:rPr sz="1400" spc="25" dirty="0">
                <a:solidFill>
                  <a:srgbClr val="434343"/>
                </a:solidFill>
                <a:latin typeface="Georgia"/>
                <a:cs typeface="Georgia"/>
              </a:rPr>
              <a:t> </a:t>
            </a:r>
            <a:r>
              <a:rPr sz="1400" spc="15" dirty="0">
                <a:solidFill>
                  <a:srgbClr val="434343"/>
                </a:solidFill>
                <a:latin typeface="Georgia"/>
                <a:cs typeface="Georgia"/>
              </a:rPr>
              <a:t>spirit.</a:t>
            </a:r>
            <a:endParaRPr sz="1400">
              <a:latin typeface="Georgia"/>
              <a:cs typeface="Georgia"/>
            </a:endParaRPr>
          </a:p>
        </p:txBody>
      </p:sp>
      <p:pic>
        <p:nvPicPr>
          <p:cNvPr id="129" name="object 129"/>
          <p:cNvPicPr/>
          <p:nvPr/>
        </p:nvPicPr>
        <p:blipFill>
          <a:blip r:embed="rId2" cstate="print"/>
          <a:stretch>
            <a:fillRect/>
          </a:stretch>
        </p:blipFill>
        <p:spPr>
          <a:xfrm>
            <a:off x="5428257" y="1024565"/>
            <a:ext cx="3191137" cy="3476184"/>
          </a:xfrm>
          <a:prstGeom prst="rect">
            <a:avLst/>
          </a:prstGeom>
        </p:spPr>
      </p:pic>
    </p:spTree>
    <p:extLst>
      <p:ext uri="{BB962C8B-B14F-4D97-AF65-F5344CB8AC3E}">
        <p14:creationId xmlns:p14="http://schemas.microsoft.com/office/powerpoint/2010/main" val="498438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2640" y="1231837"/>
            <a:ext cx="744562" cy="712931"/>
          </a:xfrm>
          <a:prstGeom prst="rect">
            <a:avLst/>
          </a:prstGeom>
        </p:spPr>
      </p:pic>
      <p:pic>
        <p:nvPicPr>
          <p:cNvPr id="3" name="object 3"/>
          <p:cNvPicPr/>
          <p:nvPr/>
        </p:nvPicPr>
        <p:blipFill>
          <a:blip r:embed="rId3" cstate="print"/>
          <a:stretch>
            <a:fillRect/>
          </a:stretch>
        </p:blipFill>
        <p:spPr>
          <a:xfrm>
            <a:off x="7418069" y="1142532"/>
            <a:ext cx="891538" cy="891540"/>
          </a:xfrm>
          <a:prstGeom prst="rect">
            <a:avLst/>
          </a:prstGeom>
        </p:spPr>
      </p:pic>
      <p:pic>
        <p:nvPicPr>
          <p:cNvPr id="4" name="object 4"/>
          <p:cNvPicPr/>
          <p:nvPr/>
        </p:nvPicPr>
        <p:blipFill>
          <a:blip r:embed="rId4" cstate="print"/>
          <a:stretch>
            <a:fillRect/>
          </a:stretch>
        </p:blipFill>
        <p:spPr>
          <a:xfrm>
            <a:off x="3994848" y="1245403"/>
            <a:ext cx="960122" cy="685798"/>
          </a:xfrm>
          <a:prstGeom prst="rect">
            <a:avLst/>
          </a:prstGeom>
        </p:spPr>
      </p:pic>
      <p:pic>
        <p:nvPicPr>
          <p:cNvPr id="5" name="object 5"/>
          <p:cNvPicPr/>
          <p:nvPr/>
        </p:nvPicPr>
        <p:blipFill>
          <a:blip r:embed="rId5" cstate="print"/>
          <a:stretch>
            <a:fillRect/>
          </a:stretch>
        </p:blipFill>
        <p:spPr>
          <a:xfrm>
            <a:off x="835274" y="1124756"/>
            <a:ext cx="927081" cy="927078"/>
          </a:xfrm>
          <a:prstGeom prst="rect">
            <a:avLst/>
          </a:prstGeom>
        </p:spPr>
      </p:pic>
      <p:pic>
        <p:nvPicPr>
          <p:cNvPr id="6" name="object 6"/>
          <p:cNvPicPr/>
          <p:nvPr/>
        </p:nvPicPr>
        <p:blipFill>
          <a:blip r:embed="rId6" cstate="print"/>
          <a:stretch>
            <a:fillRect/>
          </a:stretch>
        </p:blipFill>
        <p:spPr>
          <a:xfrm>
            <a:off x="5893257" y="1211384"/>
            <a:ext cx="601331" cy="740770"/>
          </a:xfrm>
          <a:prstGeom prst="rect">
            <a:avLst/>
          </a:prstGeom>
        </p:spPr>
      </p:pic>
      <p:pic>
        <p:nvPicPr>
          <p:cNvPr id="7" name="object 7"/>
          <p:cNvPicPr/>
          <p:nvPr/>
        </p:nvPicPr>
        <p:blipFill>
          <a:blip r:embed="rId7" cstate="print"/>
          <a:stretch>
            <a:fillRect/>
          </a:stretch>
        </p:blipFill>
        <p:spPr>
          <a:xfrm>
            <a:off x="955907" y="2221972"/>
            <a:ext cx="685799" cy="685799"/>
          </a:xfrm>
          <a:prstGeom prst="rect">
            <a:avLst/>
          </a:prstGeom>
        </p:spPr>
      </p:pic>
      <p:pic>
        <p:nvPicPr>
          <p:cNvPr id="8" name="object 8"/>
          <p:cNvPicPr/>
          <p:nvPr/>
        </p:nvPicPr>
        <p:blipFill>
          <a:blip r:embed="rId8" cstate="print"/>
          <a:stretch>
            <a:fillRect/>
          </a:stretch>
        </p:blipFill>
        <p:spPr>
          <a:xfrm>
            <a:off x="5526519" y="3655531"/>
            <a:ext cx="1137222" cy="327153"/>
          </a:xfrm>
          <a:prstGeom prst="rect">
            <a:avLst/>
          </a:prstGeom>
        </p:spPr>
      </p:pic>
      <p:pic>
        <p:nvPicPr>
          <p:cNvPr id="9" name="object 9"/>
          <p:cNvPicPr/>
          <p:nvPr/>
        </p:nvPicPr>
        <p:blipFill>
          <a:blip r:embed="rId9" cstate="print"/>
          <a:stretch>
            <a:fillRect/>
          </a:stretch>
        </p:blipFill>
        <p:spPr>
          <a:xfrm>
            <a:off x="2508198" y="3466031"/>
            <a:ext cx="685799" cy="685799"/>
          </a:xfrm>
          <a:prstGeom prst="rect">
            <a:avLst/>
          </a:prstGeom>
        </p:spPr>
      </p:pic>
      <p:pic>
        <p:nvPicPr>
          <p:cNvPr id="10" name="object 10"/>
          <p:cNvPicPr/>
          <p:nvPr/>
        </p:nvPicPr>
        <p:blipFill>
          <a:blip r:embed="rId10" cstate="print"/>
          <a:stretch>
            <a:fillRect/>
          </a:stretch>
        </p:blipFill>
        <p:spPr>
          <a:xfrm>
            <a:off x="4014996" y="3466039"/>
            <a:ext cx="685799" cy="685799"/>
          </a:xfrm>
          <a:prstGeom prst="rect">
            <a:avLst/>
          </a:prstGeom>
        </p:spPr>
      </p:pic>
      <p:pic>
        <p:nvPicPr>
          <p:cNvPr id="11" name="object 11"/>
          <p:cNvPicPr/>
          <p:nvPr/>
        </p:nvPicPr>
        <p:blipFill>
          <a:blip r:embed="rId11" cstate="print"/>
          <a:stretch>
            <a:fillRect/>
          </a:stretch>
        </p:blipFill>
        <p:spPr>
          <a:xfrm>
            <a:off x="7497188" y="3470527"/>
            <a:ext cx="682846" cy="681248"/>
          </a:xfrm>
          <a:prstGeom prst="rect">
            <a:avLst/>
          </a:prstGeom>
        </p:spPr>
      </p:pic>
      <p:pic>
        <p:nvPicPr>
          <p:cNvPr id="12" name="object 12"/>
          <p:cNvPicPr/>
          <p:nvPr/>
        </p:nvPicPr>
        <p:blipFill>
          <a:blip r:embed="rId12" cstate="print"/>
          <a:stretch>
            <a:fillRect/>
          </a:stretch>
        </p:blipFill>
        <p:spPr>
          <a:xfrm>
            <a:off x="5803531" y="2267596"/>
            <a:ext cx="709574" cy="793699"/>
          </a:xfrm>
          <a:prstGeom prst="rect">
            <a:avLst/>
          </a:prstGeom>
        </p:spPr>
      </p:pic>
      <p:pic>
        <p:nvPicPr>
          <p:cNvPr id="13" name="object 13"/>
          <p:cNvPicPr/>
          <p:nvPr/>
        </p:nvPicPr>
        <p:blipFill>
          <a:blip r:embed="rId13" cstate="print"/>
          <a:stretch>
            <a:fillRect/>
          </a:stretch>
        </p:blipFill>
        <p:spPr>
          <a:xfrm>
            <a:off x="2521429" y="2351743"/>
            <a:ext cx="767921" cy="654684"/>
          </a:xfrm>
          <a:prstGeom prst="rect">
            <a:avLst/>
          </a:prstGeom>
        </p:spPr>
      </p:pic>
      <p:pic>
        <p:nvPicPr>
          <p:cNvPr id="14" name="object 14"/>
          <p:cNvPicPr/>
          <p:nvPr/>
        </p:nvPicPr>
        <p:blipFill>
          <a:blip r:embed="rId14" cstate="print"/>
          <a:stretch>
            <a:fillRect/>
          </a:stretch>
        </p:blipFill>
        <p:spPr>
          <a:xfrm>
            <a:off x="4174647" y="2316499"/>
            <a:ext cx="586345" cy="661691"/>
          </a:xfrm>
          <a:prstGeom prst="rect">
            <a:avLst/>
          </a:prstGeom>
        </p:spPr>
      </p:pic>
      <p:pic>
        <p:nvPicPr>
          <p:cNvPr id="15" name="object 15"/>
          <p:cNvPicPr/>
          <p:nvPr/>
        </p:nvPicPr>
        <p:blipFill>
          <a:blip r:embed="rId15" cstate="print"/>
          <a:stretch>
            <a:fillRect/>
          </a:stretch>
        </p:blipFill>
        <p:spPr>
          <a:xfrm>
            <a:off x="7500937" y="2333806"/>
            <a:ext cx="698499" cy="698496"/>
          </a:xfrm>
          <a:prstGeom prst="rect">
            <a:avLst/>
          </a:prstGeom>
        </p:spPr>
      </p:pic>
      <p:grpSp>
        <p:nvGrpSpPr>
          <p:cNvPr id="16" name="object 16"/>
          <p:cNvGrpSpPr/>
          <p:nvPr/>
        </p:nvGrpSpPr>
        <p:grpSpPr>
          <a:xfrm>
            <a:off x="118" y="5036437"/>
            <a:ext cx="9144635" cy="107314"/>
            <a:chOff x="118" y="5036437"/>
            <a:chExt cx="9144635" cy="107314"/>
          </a:xfrm>
        </p:grpSpPr>
        <p:sp>
          <p:nvSpPr>
            <p:cNvPr id="17" name="object 17"/>
            <p:cNvSpPr/>
            <p:nvPr/>
          </p:nvSpPr>
          <p:spPr>
            <a:xfrm>
              <a:off x="118"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18" name="object 18"/>
            <p:cNvSpPr/>
            <p:nvPr/>
          </p:nvSpPr>
          <p:spPr>
            <a:xfrm>
              <a:off x="150393"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19" name="object 19"/>
            <p:cNvSpPr/>
            <p:nvPr/>
          </p:nvSpPr>
          <p:spPr>
            <a:xfrm>
              <a:off x="30066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20" name="object 20"/>
            <p:cNvSpPr/>
            <p:nvPr/>
          </p:nvSpPr>
          <p:spPr>
            <a:xfrm>
              <a:off x="45094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21" name="object 21"/>
            <p:cNvSpPr/>
            <p:nvPr/>
          </p:nvSpPr>
          <p:spPr>
            <a:xfrm>
              <a:off x="601219"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F3C20"/>
            </a:solidFill>
          </p:spPr>
          <p:txBody>
            <a:bodyPr wrap="square" lIns="0" tIns="0" rIns="0" bIns="0" rtlCol="0"/>
            <a:lstStyle/>
            <a:p>
              <a:endParaRPr/>
            </a:p>
          </p:txBody>
        </p:sp>
        <p:sp>
          <p:nvSpPr>
            <p:cNvPr id="22" name="object 22"/>
            <p:cNvSpPr/>
            <p:nvPr/>
          </p:nvSpPr>
          <p:spPr>
            <a:xfrm>
              <a:off x="75149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25BEDE"/>
            </a:solidFill>
          </p:spPr>
          <p:txBody>
            <a:bodyPr wrap="square" lIns="0" tIns="0" rIns="0" bIns="0" rtlCol="0"/>
            <a:lstStyle/>
            <a:p>
              <a:endParaRPr/>
            </a:p>
          </p:txBody>
        </p:sp>
        <p:sp>
          <p:nvSpPr>
            <p:cNvPr id="23" name="object 23"/>
            <p:cNvSpPr/>
            <p:nvPr/>
          </p:nvSpPr>
          <p:spPr>
            <a:xfrm>
              <a:off x="898259"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24" name="object 24"/>
            <p:cNvSpPr/>
            <p:nvPr/>
          </p:nvSpPr>
          <p:spPr>
            <a:xfrm>
              <a:off x="1045023" y="5038820"/>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A01942"/>
            </a:solidFill>
          </p:spPr>
          <p:txBody>
            <a:bodyPr wrap="square" lIns="0" tIns="0" rIns="0" bIns="0" rtlCol="0"/>
            <a:lstStyle/>
            <a:p>
              <a:endParaRPr/>
            </a:p>
          </p:txBody>
        </p:sp>
        <p:sp>
          <p:nvSpPr>
            <p:cNvPr id="25" name="object 25"/>
            <p:cNvSpPr/>
            <p:nvPr/>
          </p:nvSpPr>
          <p:spPr>
            <a:xfrm>
              <a:off x="119828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26" name="object 26"/>
            <p:cNvSpPr/>
            <p:nvPr/>
          </p:nvSpPr>
          <p:spPr>
            <a:xfrm>
              <a:off x="1353219"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sp>
          <p:nvSpPr>
            <p:cNvPr id="27" name="object 27"/>
            <p:cNvSpPr/>
            <p:nvPr/>
          </p:nvSpPr>
          <p:spPr>
            <a:xfrm>
              <a:off x="150349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9F27"/>
            </a:solidFill>
          </p:spPr>
          <p:txBody>
            <a:bodyPr wrap="square" lIns="0" tIns="0" rIns="0" bIns="0" rtlCol="0"/>
            <a:lstStyle/>
            <a:p>
              <a:endParaRPr/>
            </a:p>
          </p:txBody>
        </p:sp>
        <p:sp>
          <p:nvSpPr>
            <p:cNvPr id="28" name="object 28"/>
            <p:cNvSpPr/>
            <p:nvPr/>
          </p:nvSpPr>
          <p:spPr>
            <a:xfrm>
              <a:off x="165377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BD8A2E"/>
            </a:solidFill>
          </p:spPr>
          <p:txBody>
            <a:bodyPr wrap="square" lIns="0" tIns="0" rIns="0" bIns="0" rtlCol="0"/>
            <a:lstStyle/>
            <a:p>
              <a:endParaRPr/>
            </a:p>
          </p:txBody>
        </p:sp>
        <p:sp>
          <p:nvSpPr>
            <p:cNvPr id="29" name="object 29"/>
            <p:cNvSpPr/>
            <p:nvPr/>
          </p:nvSpPr>
          <p:spPr>
            <a:xfrm>
              <a:off x="180404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3E7E47"/>
            </a:solidFill>
          </p:spPr>
          <p:txBody>
            <a:bodyPr wrap="square" lIns="0" tIns="0" rIns="0" bIns="0" rtlCol="0"/>
            <a:lstStyle/>
            <a:p>
              <a:endParaRPr/>
            </a:p>
          </p:txBody>
        </p:sp>
        <p:sp>
          <p:nvSpPr>
            <p:cNvPr id="30" name="object 30"/>
            <p:cNvSpPr/>
            <p:nvPr/>
          </p:nvSpPr>
          <p:spPr>
            <a:xfrm>
              <a:off x="195432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A93DB"/>
            </a:solidFill>
          </p:spPr>
          <p:txBody>
            <a:bodyPr wrap="square" lIns="0" tIns="0" rIns="0" bIns="0" rtlCol="0"/>
            <a:lstStyle/>
            <a:p>
              <a:endParaRPr/>
            </a:p>
          </p:txBody>
        </p:sp>
        <p:sp>
          <p:nvSpPr>
            <p:cNvPr id="31" name="object 31"/>
            <p:cNvSpPr/>
            <p:nvPr/>
          </p:nvSpPr>
          <p:spPr>
            <a:xfrm>
              <a:off x="210459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54C32A"/>
            </a:solidFill>
          </p:spPr>
          <p:txBody>
            <a:bodyPr wrap="square" lIns="0" tIns="0" rIns="0" bIns="0" rtlCol="0"/>
            <a:lstStyle/>
            <a:p>
              <a:endParaRPr/>
            </a:p>
          </p:txBody>
        </p:sp>
        <p:sp>
          <p:nvSpPr>
            <p:cNvPr id="32" name="object 32"/>
            <p:cNvSpPr/>
            <p:nvPr/>
          </p:nvSpPr>
          <p:spPr>
            <a:xfrm>
              <a:off x="225136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5649E"/>
            </a:solidFill>
          </p:spPr>
          <p:txBody>
            <a:bodyPr wrap="square" lIns="0" tIns="0" rIns="0" bIns="0" rtlCol="0"/>
            <a:lstStyle/>
            <a:p>
              <a:endParaRPr/>
            </a:p>
          </p:txBody>
        </p:sp>
        <p:sp>
          <p:nvSpPr>
            <p:cNvPr id="33" name="object 33"/>
            <p:cNvSpPr/>
            <p:nvPr/>
          </p:nvSpPr>
          <p:spPr>
            <a:xfrm>
              <a:off x="2398125" y="5038820"/>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174868"/>
            </a:solidFill>
          </p:spPr>
          <p:txBody>
            <a:bodyPr wrap="square" lIns="0" tIns="0" rIns="0" bIns="0" rtlCol="0"/>
            <a:lstStyle/>
            <a:p>
              <a:endParaRPr/>
            </a:p>
          </p:txBody>
        </p:sp>
        <p:sp>
          <p:nvSpPr>
            <p:cNvPr id="34" name="object 34"/>
            <p:cNvSpPr/>
            <p:nvPr/>
          </p:nvSpPr>
          <p:spPr>
            <a:xfrm>
              <a:off x="2551883"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35" name="object 35"/>
            <p:cNvSpPr/>
            <p:nvPr/>
          </p:nvSpPr>
          <p:spPr>
            <a:xfrm>
              <a:off x="2702158"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36" name="object 36"/>
            <p:cNvSpPr/>
            <p:nvPr/>
          </p:nvSpPr>
          <p:spPr>
            <a:xfrm>
              <a:off x="285243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37" name="object 37"/>
            <p:cNvSpPr/>
            <p:nvPr/>
          </p:nvSpPr>
          <p:spPr>
            <a:xfrm>
              <a:off x="3002709"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38" name="object 38"/>
            <p:cNvSpPr/>
            <p:nvPr/>
          </p:nvSpPr>
          <p:spPr>
            <a:xfrm>
              <a:off x="315298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3C20"/>
            </a:solidFill>
          </p:spPr>
          <p:txBody>
            <a:bodyPr wrap="square" lIns="0" tIns="0" rIns="0" bIns="0" rtlCol="0"/>
            <a:lstStyle/>
            <a:p>
              <a:endParaRPr/>
            </a:p>
          </p:txBody>
        </p:sp>
        <p:sp>
          <p:nvSpPr>
            <p:cNvPr id="39" name="object 39"/>
            <p:cNvSpPr/>
            <p:nvPr/>
          </p:nvSpPr>
          <p:spPr>
            <a:xfrm>
              <a:off x="3303259"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25BEDE"/>
            </a:solidFill>
          </p:spPr>
          <p:txBody>
            <a:bodyPr wrap="square" lIns="0" tIns="0" rIns="0" bIns="0" rtlCol="0"/>
            <a:lstStyle/>
            <a:p>
              <a:endParaRPr/>
            </a:p>
          </p:txBody>
        </p:sp>
        <p:sp>
          <p:nvSpPr>
            <p:cNvPr id="40" name="object 40"/>
            <p:cNvSpPr/>
            <p:nvPr/>
          </p:nvSpPr>
          <p:spPr>
            <a:xfrm>
              <a:off x="345002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41" name="object 41"/>
            <p:cNvSpPr/>
            <p:nvPr/>
          </p:nvSpPr>
          <p:spPr>
            <a:xfrm>
              <a:off x="3596789" y="5038820"/>
              <a:ext cx="133985" cy="104775"/>
            </a:xfrm>
            <a:custGeom>
              <a:avLst/>
              <a:gdLst/>
              <a:ahLst/>
              <a:cxnLst/>
              <a:rect l="l" t="t" r="r" b="b"/>
              <a:pathLst>
                <a:path w="133985" h="104775">
                  <a:moveTo>
                    <a:pt x="133832" y="104677"/>
                  </a:moveTo>
                  <a:lnTo>
                    <a:pt x="0" y="104677"/>
                  </a:lnTo>
                  <a:lnTo>
                    <a:pt x="0" y="0"/>
                  </a:lnTo>
                  <a:lnTo>
                    <a:pt x="133832" y="0"/>
                  </a:lnTo>
                  <a:lnTo>
                    <a:pt x="133832" y="104677"/>
                  </a:lnTo>
                  <a:close/>
                </a:path>
              </a:pathLst>
            </a:custGeom>
            <a:solidFill>
              <a:srgbClr val="A01942"/>
            </a:solidFill>
          </p:spPr>
          <p:txBody>
            <a:bodyPr wrap="square" lIns="0" tIns="0" rIns="0" bIns="0" rtlCol="0"/>
            <a:lstStyle/>
            <a:p>
              <a:endParaRPr/>
            </a:p>
          </p:txBody>
        </p:sp>
        <p:sp>
          <p:nvSpPr>
            <p:cNvPr id="42" name="object 42"/>
            <p:cNvSpPr/>
            <p:nvPr/>
          </p:nvSpPr>
          <p:spPr>
            <a:xfrm>
              <a:off x="3750053"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43" name="object 43"/>
            <p:cNvSpPr/>
            <p:nvPr/>
          </p:nvSpPr>
          <p:spPr>
            <a:xfrm>
              <a:off x="390498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sp>
          <p:nvSpPr>
            <p:cNvPr id="44" name="object 44"/>
            <p:cNvSpPr/>
            <p:nvPr/>
          </p:nvSpPr>
          <p:spPr>
            <a:xfrm>
              <a:off x="405526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9F27"/>
            </a:solidFill>
          </p:spPr>
          <p:txBody>
            <a:bodyPr wrap="square" lIns="0" tIns="0" rIns="0" bIns="0" rtlCol="0"/>
            <a:lstStyle/>
            <a:p>
              <a:endParaRPr/>
            </a:p>
          </p:txBody>
        </p:sp>
        <p:sp>
          <p:nvSpPr>
            <p:cNvPr id="45" name="object 45"/>
            <p:cNvSpPr/>
            <p:nvPr/>
          </p:nvSpPr>
          <p:spPr>
            <a:xfrm>
              <a:off x="420553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BD8A2E"/>
            </a:solidFill>
          </p:spPr>
          <p:txBody>
            <a:bodyPr wrap="square" lIns="0" tIns="0" rIns="0" bIns="0" rtlCol="0"/>
            <a:lstStyle/>
            <a:p>
              <a:endParaRPr/>
            </a:p>
          </p:txBody>
        </p:sp>
        <p:sp>
          <p:nvSpPr>
            <p:cNvPr id="46" name="object 46"/>
            <p:cNvSpPr/>
            <p:nvPr/>
          </p:nvSpPr>
          <p:spPr>
            <a:xfrm>
              <a:off x="435581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3E7E47"/>
            </a:solidFill>
          </p:spPr>
          <p:txBody>
            <a:bodyPr wrap="square" lIns="0" tIns="0" rIns="0" bIns="0" rtlCol="0"/>
            <a:lstStyle/>
            <a:p>
              <a:endParaRPr/>
            </a:p>
          </p:txBody>
        </p:sp>
        <p:sp>
          <p:nvSpPr>
            <p:cNvPr id="47" name="object 47"/>
            <p:cNvSpPr/>
            <p:nvPr/>
          </p:nvSpPr>
          <p:spPr>
            <a:xfrm>
              <a:off x="450608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A93DB"/>
            </a:solidFill>
          </p:spPr>
          <p:txBody>
            <a:bodyPr wrap="square" lIns="0" tIns="0" rIns="0" bIns="0" rtlCol="0"/>
            <a:lstStyle/>
            <a:p>
              <a:endParaRPr/>
            </a:p>
          </p:txBody>
        </p:sp>
        <p:sp>
          <p:nvSpPr>
            <p:cNvPr id="48" name="object 48"/>
            <p:cNvSpPr/>
            <p:nvPr/>
          </p:nvSpPr>
          <p:spPr>
            <a:xfrm>
              <a:off x="465636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54C32A"/>
            </a:solidFill>
          </p:spPr>
          <p:txBody>
            <a:bodyPr wrap="square" lIns="0" tIns="0" rIns="0" bIns="0" rtlCol="0"/>
            <a:lstStyle/>
            <a:p>
              <a:endParaRPr/>
            </a:p>
          </p:txBody>
        </p:sp>
        <p:sp>
          <p:nvSpPr>
            <p:cNvPr id="49" name="object 49"/>
            <p:cNvSpPr/>
            <p:nvPr/>
          </p:nvSpPr>
          <p:spPr>
            <a:xfrm>
              <a:off x="480312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05649E"/>
            </a:solidFill>
          </p:spPr>
          <p:txBody>
            <a:bodyPr wrap="square" lIns="0" tIns="0" rIns="0" bIns="0" rtlCol="0"/>
            <a:lstStyle/>
            <a:p>
              <a:endParaRPr/>
            </a:p>
          </p:txBody>
        </p:sp>
        <p:sp>
          <p:nvSpPr>
            <p:cNvPr id="50" name="object 50"/>
            <p:cNvSpPr/>
            <p:nvPr/>
          </p:nvSpPr>
          <p:spPr>
            <a:xfrm>
              <a:off x="4949891" y="5038820"/>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174868"/>
            </a:solidFill>
          </p:spPr>
          <p:txBody>
            <a:bodyPr wrap="square" lIns="0" tIns="0" rIns="0" bIns="0" rtlCol="0"/>
            <a:lstStyle/>
            <a:p>
              <a:endParaRPr/>
            </a:p>
          </p:txBody>
        </p:sp>
        <p:sp>
          <p:nvSpPr>
            <p:cNvPr id="51" name="object 51"/>
            <p:cNvSpPr/>
            <p:nvPr/>
          </p:nvSpPr>
          <p:spPr>
            <a:xfrm>
              <a:off x="510315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52" name="object 52"/>
            <p:cNvSpPr/>
            <p:nvPr/>
          </p:nvSpPr>
          <p:spPr>
            <a:xfrm>
              <a:off x="525343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53" name="object 53"/>
            <p:cNvSpPr/>
            <p:nvPr/>
          </p:nvSpPr>
          <p:spPr>
            <a:xfrm>
              <a:off x="540370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54" name="object 54"/>
            <p:cNvSpPr/>
            <p:nvPr/>
          </p:nvSpPr>
          <p:spPr>
            <a:xfrm>
              <a:off x="5553980"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55" name="object 55"/>
            <p:cNvSpPr/>
            <p:nvPr/>
          </p:nvSpPr>
          <p:spPr>
            <a:xfrm>
              <a:off x="5704256"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F3C20"/>
            </a:solidFill>
          </p:spPr>
          <p:txBody>
            <a:bodyPr wrap="square" lIns="0" tIns="0" rIns="0" bIns="0" rtlCol="0"/>
            <a:lstStyle/>
            <a:p>
              <a:endParaRPr/>
            </a:p>
          </p:txBody>
        </p:sp>
        <p:sp>
          <p:nvSpPr>
            <p:cNvPr id="56" name="object 56"/>
            <p:cNvSpPr/>
            <p:nvPr/>
          </p:nvSpPr>
          <p:spPr>
            <a:xfrm>
              <a:off x="5854531"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25BEDE"/>
            </a:solidFill>
          </p:spPr>
          <p:txBody>
            <a:bodyPr wrap="square" lIns="0" tIns="0" rIns="0" bIns="0" rtlCol="0"/>
            <a:lstStyle/>
            <a:p>
              <a:endParaRPr/>
            </a:p>
          </p:txBody>
        </p:sp>
        <p:sp>
          <p:nvSpPr>
            <p:cNvPr id="57" name="object 57"/>
            <p:cNvSpPr/>
            <p:nvPr/>
          </p:nvSpPr>
          <p:spPr>
            <a:xfrm>
              <a:off x="6001295"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58" name="object 58"/>
            <p:cNvSpPr/>
            <p:nvPr/>
          </p:nvSpPr>
          <p:spPr>
            <a:xfrm>
              <a:off x="6148061" y="5038820"/>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A01942"/>
            </a:solidFill>
          </p:spPr>
          <p:txBody>
            <a:bodyPr wrap="square" lIns="0" tIns="0" rIns="0" bIns="0" rtlCol="0"/>
            <a:lstStyle/>
            <a:p>
              <a:endParaRPr/>
            </a:p>
          </p:txBody>
        </p:sp>
        <p:sp>
          <p:nvSpPr>
            <p:cNvPr id="59" name="object 59"/>
            <p:cNvSpPr/>
            <p:nvPr/>
          </p:nvSpPr>
          <p:spPr>
            <a:xfrm>
              <a:off x="6301324" y="5036437"/>
              <a:ext cx="133985" cy="104775"/>
            </a:xfrm>
            <a:custGeom>
              <a:avLst/>
              <a:gdLst/>
              <a:ahLst/>
              <a:cxnLst/>
              <a:rect l="l" t="t" r="r" b="b"/>
              <a:pathLst>
                <a:path w="133985"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60" name="object 60"/>
            <p:cNvSpPr/>
            <p:nvPr/>
          </p:nvSpPr>
          <p:spPr>
            <a:xfrm>
              <a:off x="6456256"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sp>
          <p:nvSpPr>
            <p:cNvPr id="61" name="object 61"/>
            <p:cNvSpPr/>
            <p:nvPr/>
          </p:nvSpPr>
          <p:spPr>
            <a:xfrm>
              <a:off x="6606531"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F9F27"/>
            </a:solidFill>
          </p:spPr>
          <p:txBody>
            <a:bodyPr wrap="square" lIns="0" tIns="0" rIns="0" bIns="0" rtlCol="0"/>
            <a:lstStyle/>
            <a:p>
              <a:endParaRPr/>
            </a:p>
          </p:txBody>
        </p:sp>
        <p:sp>
          <p:nvSpPr>
            <p:cNvPr id="62" name="object 62"/>
            <p:cNvSpPr/>
            <p:nvPr/>
          </p:nvSpPr>
          <p:spPr>
            <a:xfrm>
              <a:off x="6756807"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BD8A2E"/>
            </a:solidFill>
          </p:spPr>
          <p:txBody>
            <a:bodyPr wrap="square" lIns="0" tIns="0" rIns="0" bIns="0" rtlCol="0"/>
            <a:lstStyle/>
            <a:p>
              <a:endParaRPr/>
            </a:p>
          </p:txBody>
        </p:sp>
        <p:sp>
          <p:nvSpPr>
            <p:cNvPr id="63" name="object 63"/>
            <p:cNvSpPr/>
            <p:nvPr/>
          </p:nvSpPr>
          <p:spPr>
            <a:xfrm>
              <a:off x="6907082"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3E7E47"/>
            </a:solidFill>
          </p:spPr>
          <p:txBody>
            <a:bodyPr wrap="square" lIns="0" tIns="0" rIns="0" bIns="0" rtlCol="0"/>
            <a:lstStyle/>
            <a:p>
              <a:endParaRPr/>
            </a:p>
          </p:txBody>
        </p:sp>
        <p:sp>
          <p:nvSpPr>
            <p:cNvPr id="64" name="object 64"/>
            <p:cNvSpPr/>
            <p:nvPr/>
          </p:nvSpPr>
          <p:spPr>
            <a:xfrm>
              <a:off x="7057357"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0A93DB"/>
            </a:solidFill>
          </p:spPr>
          <p:txBody>
            <a:bodyPr wrap="square" lIns="0" tIns="0" rIns="0" bIns="0" rtlCol="0"/>
            <a:lstStyle/>
            <a:p>
              <a:endParaRPr/>
            </a:p>
          </p:txBody>
        </p:sp>
        <p:sp>
          <p:nvSpPr>
            <p:cNvPr id="65" name="object 65"/>
            <p:cNvSpPr/>
            <p:nvPr/>
          </p:nvSpPr>
          <p:spPr>
            <a:xfrm>
              <a:off x="7207633"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54C32A"/>
            </a:solidFill>
          </p:spPr>
          <p:txBody>
            <a:bodyPr wrap="square" lIns="0" tIns="0" rIns="0" bIns="0" rtlCol="0"/>
            <a:lstStyle/>
            <a:p>
              <a:endParaRPr/>
            </a:p>
          </p:txBody>
        </p:sp>
        <p:sp>
          <p:nvSpPr>
            <p:cNvPr id="66" name="object 66"/>
            <p:cNvSpPr/>
            <p:nvPr/>
          </p:nvSpPr>
          <p:spPr>
            <a:xfrm>
              <a:off x="7354397"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05649E"/>
            </a:solidFill>
          </p:spPr>
          <p:txBody>
            <a:bodyPr wrap="square" lIns="0" tIns="0" rIns="0" bIns="0" rtlCol="0"/>
            <a:lstStyle/>
            <a:p>
              <a:endParaRPr/>
            </a:p>
          </p:txBody>
        </p:sp>
        <p:sp>
          <p:nvSpPr>
            <p:cNvPr id="67" name="object 67"/>
            <p:cNvSpPr/>
            <p:nvPr/>
          </p:nvSpPr>
          <p:spPr>
            <a:xfrm>
              <a:off x="7501162" y="5038820"/>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174868"/>
            </a:solidFill>
          </p:spPr>
          <p:txBody>
            <a:bodyPr wrap="square" lIns="0" tIns="0" rIns="0" bIns="0" rtlCol="0"/>
            <a:lstStyle/>
            <a:p>
              <a:endParaRPr/>
            </a:p>
          </p:txBody>
        </p:sp>
        <p:sp>
          <p:nvSpPr>
            <p:cNvPr id="68" name="object 68"/>
            <p:cNvSpPr/>
            <p:nvPr/>
          </p:nvSpPr>
          <p:spPr>
            <a:xfrm>
              <a:off x="7657552"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ED1F37"/>
            </a:solidFill>
          </p:spPr>
          <p:txBody>
            <a:bodyPr wrap="square" lIns="0" tIns="0" rIns="0" bIns="0" rtlCol="0"/>
            <a:lstStyle/>
            <a:p>
              <a:endParaRPr/>
            </a:p>
          </p:txBody>
        </p:sp>
        <p:sp>
          <p:nvSpPr>
            <p:cNvPr id="69" name="object 69"/>
            <p:cNvSpPr/>
            <p:nvPr/>
          </p:nvSpPr>
          <p:spPr>
            <a:xfrm>
              <a:off x="780782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BA53B"/>
            </a:solidFill>
          </p:spPr>
          <p:txBody>
            <a:bodyPr wrap="square" lIns="0" tIns="0" rIns="0" bIns="0" rtlCol="0"/>
            <a:lstStyle/>
            <a:p>
              <a:endParaRPr/>
            </a:p>
          </p:txBody>
        </p:sp>
        <p:sp>
          <p:nvSpPr>
            <p:cNvPr id="70" name="object 70"/>
            <p:cNvSpPr/>
            <p:nvPr/>
          </p:nvSpPr>
          <p:spPr>
            <a:xfrm>
              <a:off x="7958103"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4F9D37"/>
            </a:solidFill>
          </p:spPr>
          <p:txBody>
            <a:bodyPr wrap="square" lIns="0" tIns="0" rIns="0" bIns="0" rtlCol="0"/>
            <a:lstStyle/>
            <a:p>
              <a:endParaRPr/>
            </a:p>
          </p:txBody>
        </p:sp>
        <p:sp>
          <p:nvSpPr>
            <p:cNvPr id="71" name="object 71"/>
            <p:cNvSpPr/>
            <p:nvPr/>
          </p:nvSpPr>
          <p:spPr>
            <a:xfrm>
              <a:off x="8108378"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C11B2D"/>
            </a:solidFill>
          </p:spPr>
          <p:txBody>
            <a:bodyPr wrap="square" lIns="0" tIns="0" rIns="0" bIns="0" rtlCol="0"/>
            <a:lstStyle/>
            <a:p>
              <a:endParaRPr/>
            </a:p>
          </p:txBody>
        </p:sp>
        <p:sp>
          <p:nvSpPr>
            <p:cNvPr id="72" name="object 72"/>
            <p:cNvSpPr/>
            <p:nvPr/>
          </p:nvSpPr>
          <p:spPr>
            <a:xfrm>
              <a:off x="8258655"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FF3C20"/>
            </a:solidFill>
          </p:spPr>
          <p:txBody>
            <a:bodyPr wrap="square" lIns="0" tIns="0" rIns="0" bIns="0" rtlCol="0"/>
            <a:lstStyle/>
            <a:p>
              <a:endParaRPr/>
            </a:p>
          </p:txBody>
        </p:sp>
        <p:sp>
          <p:nvSpPr>
            <p:cNvPr id="73" name="object 73"/>
            <p:cNvSpPr/>
            <p:nvPr/>
          </p:nvSpPr>
          <p:spPr>
            <a:xfrm>
              <a:off x="8408930" y="5036437"/>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25BEDE"/>
            </a:solidFill>
          </p:spPr>
          <p:txBody>
            <a:bodyPr wrap="square" lIns="0" tIns="0" rIns="0" bIns="0" rtlCol="0"/>
            <a:lstStyle/>
            <a:p>
              <a:endParaRPr/>
            </a:p>
          </p:txBody>
        </p:sp>
        <p:sp>
          <p:nvSpPr>
            <p:cNvPr id="74" name="object 74"/>
            <p:cNvSpPr/>
            <p:nvPr/>
          </p:nvSpPr>
          <p:spPr>
            <a:xfrm>
              <a:off x="855569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AC30C"/>
            </a:solidFill>
          </p:spPr>
          <p:txBody>
            <a:bodyPr wrap="square" lIns="0" tIns="0" rIns="0" bIns="0" rtlCol="0"/>
            <a:lstStyle/>
            <a:p>
              <a:endParaRPr/>
            </a:p>
          </p:txBody>
        </p:sp>
        <p:sp>
          <p:nvSpPr>
            <p:cNvPr id="75" name="object 75"/>
            <p:cNvSpPr/>
            <p:nvPr/>
          </p:nvSpPr>
          <p:spPr>
            <a:xfrm>
              <a:off x="8702459" y="5038820"/>
              <a:ext cx="133985" cy="104775"/>
            </a:xfrm>
            <a:custGeom>
              <a:avLst/>
              <a:gdLst/>
              <a:ahLst/>
              <a:cxnLst/>
              <a:rect l="l" t="t" r="r" b="b"/>
              <a:pathLst>
                <a:path w="133984" h="104775">
                  <a:moveTo>
                    <a:pt x="133832" y="104677"/>
                  </a:moveTo>
                  <a:lnTo>
                    <a:pt x="0" y="104677"/>
                  </a:lnTo>
                  <a:lnTo>
                    <a:pt x="0" y="0"/>
                  </a:lnTo>
                  <a:lnTo>
                    <a:pt x="133832" y="0"/>
                  </a:lnTo>
                  <a:lnTo>
                    <a:pt x="133832" y="104677"/>
                  </a:lnTo>
                  <a:close/>
                </a:path>
              </a:pathLst>
            </a:custGeom>
            <a:solidFill>
              <a:srgbClr val="A01942"/>
            </a:solidFill>
          </p:spPr>
          <p:txBody>
            <a:bodyPr wrap="square" lIns="0" tIns="0" rIns="0" bIns="0" rtlCol="0"/>
            <a:lstStyle/>
            <a:p>
              <a:endParaRPr/>
            </a:p>
          </p:txBody>
        </p:sp>
        <p:sp>
          <p:nvSpPr>
            <p:cNvPr id="76" name="object 76"/>
            <p:cNvSpPr/>
            <p:nvPr/>
          </p:nvSpPr>
          <p:spPr>
            <a:xfrm>
              <a:off x="8855723"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F3701B"/>
            </a:solidFill>
          </p:spPr>
          <p:txBody>
            <a:bodyPr wrap="square" lIns="0" tIns="0" rIns="0" bIns="0" rtlCol="0"/>
            <a:lstStyle/>
            <a:p>
              <a:endParaRPr/>
            </a:p>
          </p:txBody>
        </p:sp>
        <p:sp>
          <p:nvSpPr>
            <p:cNvPr id="77" name="object 77"/>
            <p:cNvSpPr/>
            <p:nvPr/>
          </p:nvSpPr>
          <p:spPr>
            <a:xfrm>
              <a:off x="9010654" y="5036437"/>
              <a:ext cx="133985" cy="104775"/>
            </a:xfrm>
            <a:custGeom>
              <a:avLst/>
              <a:gdLst/>
              <a:ahLst/>
              <a:cxnLst/>
              <a:rect l="l" t="t" r="r" b="b"/>
              <a:pathLst>
                <a:path w="133984" h="104775">
                  <a:moveTo>
                    <a:pt x="133833" y="104677"/>
                  </a:moveTo>
                  <a:lnTo>
                    <a:pt x="0" y="104677"/>
                  </a:lnTo>
                  <a:lnTo>
                    <a:pt x="0" y="0"/>
                  </a:lnTo>
                  <a:lnTo>
                    <a:pt x="133833" y="0"/>
                  </a:lnTo>
                  <a:lnTo>
                    <a:pt x="133833" y="104677"/>
                  </a:lnTo>
                  <a:close/>
                </a:path>
              </a:pathLst>
            </a:custGeom>
            <a:solidFill>
              <a:srgbClr val="D61767"/>
            </a:solidFill>
          </p:spPr>
          <p:txBody>
            <a:bodyPr wrap="square" lIns="0" tIns="0" rIns="0" bIns="0" rtlCol="0"/>
            <a:lstStyle/>
            <a:p>
              <a:endParaRPr/>
            </a:p>
          </p:txBody>
        </p:sp>
      </p:grpSp>
      <p:grpSp>
        <p:nvGrpSpPr>
          <p:cNvPr id="78" name="object 78"/>
          <p:cNvGrpSpPr/>
          <p:nvPr/>
        </p:nvGrpSpPr>
        <p:grpSpPr>
          <a:xfrm>
            <a:off x="724" y="0"/>
            <a:ext cx="9143365" cy="107314"/>
            <a:chOff x="724" y="0"/>
            <a:chExt cx="9143365" cy="107314"/>
          </a:xfrm>
        </p:grpSpPr>
        <p:sp>
          <p:nvSpPr>
            <p:cNvPr id="79" name="object 79"/>
            <p:cNvSpPr/>
            <p:nvPr/>
          </p:nvSpPr>
          <p:spPr>
            <a:xfrm>
              <a:off x="9010084"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80" name="object 80"/>
            <p:cNvSpPr/>
            <p:nvPr/>
          </p:nvSpPr>
          <p:spPr>
            <a:xfrm>
              <a:off x="8859827"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DBA53B"/>
            </a:solidFill>
          </p:spPr>
          <p:txBody>
            <a:bodyPr wrap="square" lIns="0" tIns="0" rIns="0" bIns="0" rtlCol="0"/>
            <a:lstStyle/>
            <a:p>
              <a:endParaRPr/>
            </a:p>
          </p:txBody>
        </p:sp>
        <p:sp>
          <p:nvSpPr>
            <p:cNvPr id="81" name="object 81"/>
            <p:cNvSpPr/>
            <p:nvPr/>
          </p:nvSpPr>
          <p:spPr>
            <a:xfrm>
              <a:off x="8709572"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82" name="object 82"/>
            <p:cNvSpPr/>
            <p:nvPr/>
          </p:nvSpPr>
          <p:spPr>
            <a:xfrm>
              <a:off x="8559317" y="0"/>
              <a:ext cx="133985" cy="104775"/>
            </a:xfrm>
            <a:custGeom>
              <a:avLst/>
              <a:gdLst/>
              <a:ahLst/>
              <a:cxnLst/>
              <a:rect l="l" t="t" r="r" b="b"/>
              <a:pathLst>
                <a:path w="133984" h="104775">
                  <a:moveTo>
                    <a:pt x="133814" y="104677"/>
                  </a:moveTo>
                  <a:lnTo>
                    <a:pt x="0" y="104677"/>
                  </a:lnTo>
                  <a:lnTo>
                    <a:pt x="0" y="0"/>
                  </a:lnTo>
                  <a:lnTo>
                    <a:pt x="133814" y="0"/>
                  </a:lnTo>
                  <a:lnTo>
                    <a:pt x="133814" y="104677"/>
                  </a:lnTo>
                  <a:close/>
                </a:path>
              </a:pathLst>
            </a:custGeom>
            <a:solidFill>
              <a:srgbClr val="C11B2D"/>
            </a:solidFill>
          </p:spPr>
          <p:txBody>
            <a:bodyPr wrap="square" lIns="0" tIns="0" rIns="0" bIns="0" rtlCol="0"/>
            <a:lstStyle/>
            <a:p>
              <a:endParaRPr/>
            </a:p>
          </p:txBody>
        </p:sp>
        <p:sp>
          <p:nvSpPr>
            <p:cNvPr id="83" name="object 83"/>
            <p:cNvSpPr/>
            <p:nvPr/>
          </p:nvSpPr>
          <p:spPr>
            <a:xfrm>
              <a:off x="8409061"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F3C20"/>
            </a:solidFill>
          </p:spPr>
          <p:txBody>
            <a:bodyPr wrap="square" lIns="0" tIns="0" rIns="0" bIns="0" rtlCol="0"/>
            <a:lstStyle/>
            <a:p>
              <a:endParaRPr/>
            </a:p>
          </p:txBody>
        </p:sp>
        <p:sp>
          <p:nvSpPr>
            <p:cNvPr id="84" name="object 84"/>
            <p:cNvSpPr/>
            <p:nvPr/>
          </p:nvSpPr>
          <p:spPr>
            <a:xfrm>
              <a:off x="8258805"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85" name="object 85"/>
            <p:cNvSpPr/>
            <p:nvPr/>
          </p:nvSpPr>
          <p:spPr>
            <a:xfrm>
              <a:off x="8112060"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86" name="object 86"/>
            <p:cNvSpPr/>
            <p:nvPr/>
          </p:nvSpPr>
          <p:spPr>
            <a:xfrm>
              <a:off x="7965314" y="2383"/>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87" name="object 87"/>
            <p:cNvSpPr/>
            <p:nvPr/>
          </p:nvSpPr>
          <p:spPr>
            <a:xfrm>
              <a:off x="7812069"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3701B"/>
            </a:solidFill>
          </p:spPr>
          <p:txBody>
            <a:bodyPr wrap="square" lIns="0" tIns="0" rIns="0" bIns="0" rtlCol="0"/>
            <a:lstStyle/>
            <a:p>
              <a:endParaRPr/>
            </a:p>
          </p:txBody>
        </p:sp>
        <p:sp>
          <p:nvSpPr>
            <p:cNvPr id="88" name="object 88"/>
            <p:cNvSpPr/>
            <p:nvPr/>
          </p:nvSpPr>
          <p:spPr>
            <a:xfrm>
              <a:off x="7657159"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89" name="object 89"/>
            <p:cNvSpPr/>
            <p:nvPr/>
          </p:nvSpPr>
          <p:spPr>
            <a:xfrm>
              <a:off x="7506903"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F9F27"/>
            </a:solidFill>
          </p:spPr>
          <p:txBody>
            <a:bodyPr wrap="square" lIns="0" tIns="0" rIns="0" bIns="0" rtlCol="0"/>
            <a:lstStyle/>
            <a:p>
              <a:endParaRPr/>
            </a:p>
          </p:txBody>
        </p:sp>
        <p:sp>
          <p:nvSpPr>
            <p:cNvPr id="90" name="object 90"/>
            <p:cNvSpPr/>
            <p:nvPr/>
          </p:nvSpPr>
          <p:spPr>
            <a:xfrm>
              <a:off x="7356647"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BD8A2E"/>
            </a:solidFill>
          </p:spPr>
          <p:txBody>
            <a:bodyPr wrap="square" lIns="0" tIns="0" rIns="0" bIns="0" rtlCol="0"/>
            <a:lstStyle/>
            <a:p>
              <a:endParaRPr/>
            </a:p>
          </p:txBody>
        </p:sp>
        <p:sp>
          <p:nvSpPr>
            <p:cNvPr id="91" name="object 91"/>
            <p:cNvSpPr/>
            <p:nvPr/>
          </p:nvSpPr>
          <p:spPr>
            <a:xfrm>
              <a:off x="7206392"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3E7E47"/>
            </a:solidFill>
          </p:spPr>
          <p:txBody>
            <a:bodyPr wrap="square" lIns="0" tIns="0" rIns="0" bIns="0" rtlCol="0"/>
            <a:lstStyle/>
            <a:p>
              <a:endParaRPr/>
            </a:p>
          </p:txBody>
        </p:sp>
        <p:sp>
          <p:nvSpPr>
            <p:cNvPr id="92" name="object 92"/>
            <p:cNvSpPr/>
            <p:nvPr/>
          </p:nvSpPr>
          <p:spPr>
            <a:xfrm>
              <a:off x="7056136"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93" name="object 93"/>
            <p:cNvSpPr/>
            <p:nvPr/>
          </p:nvSpPr>
          <p:spPr>
            <a:xfrm>
              <a:off x="6905880"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54C32A"/>
            </a:solidFill>
          </p:spPr>
          <p:txBody>
            <a:bodyPr wrap="square" lIns="0" tIns="0" rIns="0" bIns="0" rtlCol="0"/>
            <a:lstStyle/>
            <a:p>
              <a:endParaRPr/>
            </a:p>
          </p:txBody>
        </p:sp>
        <p:sp>
          <p:nvSpPr>
            <p:cNvPr id="94" name="object 94"/>
            <p:cNvSpPr/>
            <p:nvPr/>
          </p:nvSpPr>
          <p:spPr>
            <a:xfrm>
              <a:off x="6759134"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05649E"/>
            </a:solidFill>
          </p:spPr>
          <p:txBody>
            <a:bodyPr wrap="square" lIns="0" tIns="0" rIns="0" bIns="0" rtlCol="0"/>
            <a:lstStyle/>
            <a:p>
              <a:endParaRPr/>
            </a:p>
          </p:txBody>
        </p:sp>
        <p:sp>
          <p:nvSpPr>
            <p:cNvPr id="95" name="object 95"/>
            <p:cNvSpPr/>
            <p:nvPr/>
          </p:nvSpPr>
          <p:spPr>
            <a:xfrm>
              <a:off x="6612389" y="2383"/>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174868"/>
            </a:solidFill>
          </p:spPr>
          <p:txBody>
            <a:bodyPr wrap="square" lIns="0" tIns="0" rIns="0" bIns="0" rtlCol="0"/>
            <a:lstStyle/>
            <a:p>
              <a:endParaRPr/>
            </a:p>
          </p:txBody>
        </p:sp>
        <p:sp>
          <p:nvSpPr>
            <p:cNvPr id="96" name="object 96"/>
            <p:cNvSpPr/>
            <p:nvPr/>
          </p:nvSpPr>
          <p:spPr>
            <a:xfrm>
              <a:off x="6458652"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97" name="object 97"/>
            <p:cNvSpPr/>
            <p:nvPr/>
          </p:nvSpPr>
          <p:spPr>
            <a:xfrm>
              <a:off x="630839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98" name="object 98"/>
            <p:cNvSpPr/>
            <p:nvPr/>
          </p:nvSpPr>
          <p:spPr>
            <a:xfrm>
              <a:off x="6158140"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4F9D37"/>
            </a:solidFill>
          </p:spPr>
          <p:txBody>
            <a:bodyPr wrap="square" lIns="0" tIns="0" rIns="0" bIns="0" rtlCol="0"/>
            <a:lstStyle/>
            <a:p>
              <a:endParaRPr/>
            </a:p>
          </p:txBody>
        </p:sp>
        <p:sp>
          <p:nvSpPr>
            <p:cNvPr id="99" name="object 99"/>
            <p:cNvSpPr/>
            <p:nvPr/>
          </p:nvSpPr>
          <p:spPr>
            <a:xfrm>
              <a:off x="6007885"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C11B2D"/>
            </a:solidFill>
          </p:spPr>
          <p:txBody>
            <a:bodyPr wrap="square" lIns="0" tIns="0" rIns="0" bIns="0" rtlCol="0"/>
            <a:lstStyle/>
            <a:p>
              <a:endParaRPr/>
            </a:p>
          </p:txBody>
        </p:sp>
        <p:sp>
          <p:nvSpPr>
            <p:cNvPr id="100" name="object 100"/>
            <p:cNvSpPr/>
            <p:nvPr/>
          </p:nvSpPr>
          <p:spPr>
            <a:xfrm>
              <a:off x="5857629"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101" name="object 101"/>
            <p:cNvSpPr/>
            <p:nvPr/>
          </p:nvSpPr>
          <p:spPr>
            <a:xfrm>
              <a:off x="5707373"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102" name="object 102"/>
            <p:cNvSpPr/>
            <p:nvPr/>
          </p:nvSpPr>
          <p:spPr>
            <a:xfrm>
              <a:off x="5560627"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FAC30C"/>
            </a:solidFill>
          </p:spPr>
          <p:txBody>
            <a:bodyPr wrap="square" lIns="0" tIns="0" rIns="0" bIns="0" rtlCol="0"/>
            <a:lstStyle/>
            <a:p>
              <a:endParaRPr/>
            </a:p>
          </p:txBody>
        </p:sp>
        <p:sp>
          <p:nvSpPr>
            <p:cNvPr id="103" name="object 103"/>
            <p:cNvSpPr/>
            <p:nvPr/>
          </p:nvSpPr>
          <p:spPr>
            <a:xfrm>
              <a:off x="5413882" y="2383"/>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104" name="object 104"/>
            <p:cNvSpPr/>
            <p:nvPr/>
          </p:nvSpPr>
          <p:spPr>
            <a:xfrm>
              <a:off x="5260638"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3701B"/>
            </a:solidFill>
          </p:spPr>
          <p:txBody>
            <a:bodyPr wrap="square" lIns="0" tIns="0" rIns="0" bIns="0" rtlCol="0"/>
            <a:lstStyle/>
            <a:p>
              <a:endParaRPr/>
            </a:p>
          </p:txBody>
        </p:sp>
        <p:sp>
          <p:nvSpPr>
            <p:cNvPr id="105" name="object 105"/>
            <p:cNvSpPr/>
            <p:nvPr/>
          </p:nvSpPr>
          <p:spPr>
            <a:xfrm>
              <a:off x="5105727"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106" name="object 106"/>
            <p:cNvSpPr/>
            <p:nvPr/>
          </p:nvSpPr>
          <p:spPr>
            <a:xfrm>
              <a:off x="4955471"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9F27"/>
            </a:solidFill>
          </p:spPr>
          <p:txBody>
            <a:bodyPr wrap="square" lIns="0" tIns="0" rIns="0" bIns="0" rtlCol="0"/>
            <a:lstStyle/>
            <a:p>
              <a:endParaRPr/>
            </a:p>
          </p:txBody>
        </p:sp>
        <p:sp>
          <p:nvSpPr>
            <p:cNvPr id="107" name="object 107"/>
            <p:cNvSpPr/>
            <p:nvPr/>
          </p:nvSpPr>
          <p:spPr>
            <a:xfrm>
              <a:off x="4805215"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BD8A2E"/>
            </a:solidFill>
          </p:spPr>
          <p:txBody>
            <a:bodyPr wrap="square" lIns="0" tIns="0" rIns="0" bIns="0" rtlCol="0"/>
            <a:lstStyle/>
            <a:p>
              <a:endParaRPr/>
            </a:p>
          </p:txBody>
        </p:sp>
        <p:sp>
          <p:nvSpPr>
            <p:cNvPr id="108" name="object 108"/>
            <p:cNvSpPr/>
            <p:nvPr/>
          </p:nvSpPr>
          <p:spPr>
            <a:xfrm>
              <a:off x="4654960"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3E7E47"/>
            </a:solidFill>
          </p:spPr>
          <p:txBody>
            <a:bodyPr wrap="square" lIns="0" tIns="0" rIns="0" bIns="0" rtlCol="0"/>
            <a:lstStyle/>
            <a:p>
              <a:endParaRPr/>
            </a:p>
          </p:txBody>
        </p:sp>
        <p:sp>
          <p:nvSpPr>
            <p:cNvPr id="109" name="object 109"/>
            <p:cNvSpPr/>
            <p:nvPr/>
          </p:nvSpPr>
          <p:spPr>
            <a:xfrm>
              <a:off x="4504704"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110" name="object 110"/>
            <p:cNvSpPr/>
            <p:nvPr/>
          </p:nvSpPr>
          <p:spPr>
            <a:xfrm>
              <a:off x="4354448"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54C32A"/>
            </a:solidFill>
          </p:spPr>
          <p:txBody>
            <a:bodyPr wrap="square" lIns="0" tIns="0" rIns="0" bIns="0" rtlCol="0"/>
            <a:lstStyle/>
            <a:p>
              <a:endParaRPr/>
            </a:p>
          </p:txBody>
        </p:sp>
        <p:sp>
          <p:nvSpPr>
            <p:cNvPr id="111" name="object 111"/>
            <p:cNvSpPr/>
            <p:nvPr/>
          </p:nvSpPr>
          <p:spPr>
            <a:xfrm>
              <a:off x="4207703"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5649E"/>
            </a:solidFill>
          </p:spPr>
          <p:txBody>
            <a:bodyPr wrap="square" lIns="0" tIns="0" rIns="0" bIns="0" rtlCol="0"/>
            <a:lstStyle/>
            <a:p>
              <a:endParaRPr/>
            </a:p>
          </p:txBody>
        </p:sp>
        <p:sp>
          <p:nvSpPr>
            <p:cNvPr id="112" name="object 112"/>
            <p:cNvSpPr/>
            <p:nvPr/>
          </p:nvSpPr>
          <p:spPr>
            <a:xfrm>
              <a:off x="4060958" y="2383"/>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174868"/>
            </a:solidFill>
          </p:spPr>
          <p:txBody>
            <a:bodyPr wrap="square" lIns="0" tIns="0" rIns="0" bIns="0" rtlCol="0"/>
            <a:lstStyle/>
            <a:p>
              <a:endParaRPr/>
            </a:p>
          </p:txBody>
        </p:sp>
        <p:sp>
          <p:nvSpPr>
            <p:cNvPr id="113" name="object 113"/>
            <p:cNvSpPr/>
            <p:nvPr/>
          </p:nvSpPr>
          <p:spPr>
            <a:xfrm>
              <a:off x="3907713"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114" name="object 114"/>
            <p:cNvSpPr/>
            <p:nvPr/>
          </p:nvSpPr>
          <p:spPr>
            <a:xfrm>
              <a:off x="3757458"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115" name="object 115"/>
            <p:cNvSpPr/>
            <p:nvPr/>
          </p:nvSpPr>
          <p:spPr>
            <a:xfrm>
              <a:off x="3607202"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116" name="object 116"/>
            <p:cNvSpPr/>
            <p:nvPr/>
          </p:nvSpPr>
          <p:spPr>
            <a:xfrm>
              <a:off x="345694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C11B2D"/>
            </a:solidFill>
          </p:spPr>
          <p:txBody>
            <a:bodyPr wrap="square" lIns="0" tIns="0" rIns="0" bIns="0" rtlCol="0"/>
            <a:lstStyle/>
            <a:p>
              <a:endParaRPr/>
            </a:p>
          </p:txBody>
        </p:sp>
        <p:sp>
          <p:nvSpPr>
            <p:cNvPr id="117" name="object 117"/>
            <p:cNvSpPr/>
            <p:nvPr/>
          </p:nvSpPr>
          <p:spPr>
            <a:xfrm>
              <a:off x="3306691"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118" name="object 118"/>
            <p:cNvSpPr/>
            <p:nvPr/>
          </p:nvSpPr>
          <p:spPr>
            <a:xfrm>
              <a:off x="3156435"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25BEDE"/>
            </a:solidFill>
          </p:spPr>
          <p:txBody>
            <a:bodyPr wrap="square" lIns="0" tIns="0" rIns="0" bIns="0" rtlCol="0"/>
            <a:lstStyle/>
            <a:p>
              <a:endParaRPr/>
            </a:p>
          </p:txBody>
        </p:sp>
        <p:sp>
          <p:nvSpPr>
            <p:cNvPr id="119" name="object 119"/>
            <p:cNvSpPr/>
            <p:nvPr/>
          </p:nvSpPr>
          <p:spPr>
            <a:xfrm>
              <a:off x="3009689"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120" name="object 120"/>
            <p:cNvSpPr/>
            <p:nvPr/>
          </p:nvSpPr>
          <p:spPr>
            <a:xfrm>
              <a:off x="2862944" y="2383"/>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121" name="object 121"/>
            <p:cNvSpPr/>
            <p:nvPr/>
          </p:nvSpPr>
          <p:spPr>
            <a:xfrm>
              <a:off x="2709700"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F3701B"/>
            </a:solidFill>
          </p:spPr>
          <p:txBody>
            <a:bodyPr wrap="square" lIns="0" tIns="0" rIns="0" bIns="0" rtlCol="0"/>
            <a:lstStyle/>
            <a:p>
              <a:endParaRPr/>
            </a:p>
          </p:txBody>
        </p:sp>
        <p:sp>
          <p:nvSpPr>
            <p:cNvPr id="122" name="object 122"/>
            <p:cNvSpPr/>
            <p:nvPr/>
          </p:nvSpPr>
          <p:spPr>
            <a:xfrm>
              <a:off x="2554789"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123" name="object 123"/>
            <p:cNvSpPr/>
            <p:nvPr/>
          </p:nvSpPr>
          <p:spPr>
            <a:xfrm>
              <a:off x="2404533" y="0"/>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FF9F27"/>
            </a:solidFill>
          </p:spPr>
          <p:txBody>
            <a:bodyPr wrap="square" lIns="0" tIns="0" rIns="0" bIns="0" rtlCol="0"/>
            <a:lstStyle/>
            <a:p>
              <a:endParaRPr/>
            </a:p>
          </p:txBody>
        </p:sp>
        <p:sp>
          <p:nvSpPr>
            <p:cNvPr id="124" name="object 124"/>
            <p:cNvSpPr/>
            <p:nvPr/>
          </p:nvSpPr>
          <p:spPr>
            <a:xfrm>
              <a:off x="2254277"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BD8A2E"/>
            </a:solidFill>
          </p:spPr>
          <p:txBody>
            <a:bodyPr wrap="square" lIns="0" tIns="0" rIns="0" bIns="0" rtlCol="0"/>
            <a:lstStyle/>
            <a:p>
              <a:endParaRPr/>
            </a:p>
          </p:txBody>
        </p:sp>
        <p:sp>
          <p:nvSpPr>
            <p:cNvPr id="125" name="object 125"/>
            <p:cNvSpPr/>
            <p:nvPr/>
          </p:nvSpPr>
          <p:spPr>
            <a:xfrm>
              <a:off x="2104022"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3E7E47"/>
            </a:solidFill>
          </p:spPr>
          <p:txBody>
            <a:bodyPr wrap="square" lIns="0" tIns="0" rIns="0" bIns="0" rtlCol="0"/>
            <a:lstStyle/>
            <a:p>
              <a:endParaRPr/>
            </a:p>
          </p:txBody>
        </p:sp>
        <p:sp>
          <p:nvSpPr>
            <p:cNvPr id="126" name="object 126"/>
            <p:cNvSpPr/>
            <p:nvPr/>
          </p:nvSpPr>
          <p:spPr>
            <a:xfrm>
              <a:off x="195376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127" name="object 127"/>
            <p:cNvSpPr/>
            <p:nvPr/>
          </p:nvSpPr>
          <p:spPr>
            <a:xfrm>
              <a:off x="1803510"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54C32A"/>
            </a:solidFill>
          </p:spPr>
          <p:txBody>
            <a:bodyPr wrap="square" lIns="0" tIns="0" rIns="0" bIns="0" rtlCol="0"/>
            <a:lstStyle/>
            <a:p>
              <a:endParaRPr/>
            </a:p>
          </p:txBody>
        </p:sp>
        <p:sp>
          <p:nvSpPr>
            <p:cNvPr id="128" name="object 128"/>
            <p:cNvSpPr/>
            <p:nvPr/>
          </p:nvSpPr>
          <p:spPr>
            <a:xfrm>
              <a:off x="1656765"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5649E"/>
            </a:solidFill>
          </p:spPr>
          <p:txBody>
            <a:bodyPr wrap="square" lIns="0" tIns="0" rIns="0" bIns="0" rtlCol="0"/>
            <a:lstStyle/>
            <a:p>
              <a:endParaRPr/>
            </a:p>
          </p:txBody>
        </p:sp>
        <p:sp>
          <p:nvSpPr>
            <p:cNvPr id="129" name="object 129"/>
            <p:cNvSpPr/>
            <p:nvPr/>
          </p:nvSpPr>
          <p:spPr>
            <a:xfrm>
              <a:off x="1510019" y="2383"/>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174868"/>
            </a:solidFill>
          </p:spPr>
          <p:txBody>
            <a:bodyPr wrap="square" lIns="0" tIns="0" rIns="0" bIns="0" rtlCol="0"/>
            <a:lstStyle/>
            <a:p>
              <a:endParaRPr/>
            </a:p>
          </p:txBody>
        </p:sp>
        <p:sp>
          <p:nvSpPr>
            <p:cNvPr id="130" name="object 130"/>
            <p:cNvSpPr/>
            <p:nvPr/>
          </p:nvSpPr>
          <p:spPr>
            <a:xfrm>
              <a:off x="1353649"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131" name="object 131"/>
            <p:cNvSpPr/>
            <p:nvPr/>
          </p:nvSpPr>
          <p:spPr>
            <a:xfrm>
              <a:off x="1203393"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132" name="object 132"/>
            <p:cNvSpPr/>
            <p:nvPr/>
          </p:nvSpPr>
          <p:spPr>
            <a:xfrm>
              <a:off x="1053137"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133" name="object 133"/>
            <p:cNvSpPr/>
            <p:nvPr/>
          </p:nvSpPr>
          <p:spPr>
            <a:xfrm>
              <a:off x="902882"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C11B2D"/>
            </a:solidFill>
          </p:spPr>
          <p:txBody>
            <a:bodyPr wrap="square" lIns="0" tIns="0" rIns="0" bIns="0" rtlCol="0"/>
            <a:lstStyle/>
            <a:p>
              <a:endParaRPr/>
            </a:p>
          </p:txBody>
        </p:sp>
        <p:sp>
          <p:nvSpPr>
            <p:cNvPr id="134" name="object 134"/>
            <p:cNvSpPr/>
            <p:nvPr/>
          </p:nvSpPr>
          <p:spPr>
            <a:xfrm>
              <a:off x="752626"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135" name="object 135"/>
            <p:cNvSpPr/>
            <p:nvPr/>
          </p:nvSpPr>
          <p:spPr>
            <a:xfrm>
              <a:off x="602370" y="0"/>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136" name="object 136"/>
            <p:cNvSpPr/>
            <p:nvPr/>
          </p:nvSpPr>
          <p:spPr>
            <a:xfrm>
              <a:off x="455625" y="0"/>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137" name="object 137"/>
            <p:cNvSpPr/>
            <p:nvPr/>
          </p:nvSpPr>
          <p:spPr>
            <a:xfrm>
              <a:off x="308880" y="2383"/>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138" name="object 138"/>
            <p:cNvSpPr/>
            <p:nvPr/>
          </p:nvSpPr>
          <p:spPr>
            <a:xfrm>
              <a:off x="155636"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3701B"/>
            </a:solidFill>
          </p:spPr>
          <p:txBody>
            <a:bodyPr wrap="square" lIns="0" tIns="0" rIns="0" bIns="0" rtlCol="0"/>
            <a:lstStyle/>
            <a:p>
              <a:endParaRPr/>
            </a:p>
          </p:txBody>
        </p:sp>
        <p:sp>
          <p:nvSpPr>
            <p:cNvPr id="139" name="object 139"/>
            <p:cNvSpPr/>
            <p:nvPr/>
          </p:nvSpPr>
          <p:spPr>
            <a:xfrm>
              <a:off x="724" y="0"/>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grpSp>
      <p:sp>
        <p:nvSpPr>
          <p:cNvPr id="140" name="object 140"/>
          <p:cNvSpPr/>
          <p:nvPr/>
        </p:nvSpPr>
        <p:spPr>
          <a:xfrm>
            <a:off x="-1012" y="304256"/>
            <a:ext cx="3088640" cy="392430"/>
          </a:xfrm>
          <a:custGeom>
            <a:avLst/>
            <a:gdLst/>
            <a:ahLst/>
            <a:cxnLst/>
            <a:rect l="l" t="t" r="r" b="b"/>
            <a:pathLst>
              <a:path w="3088640" h="392430">
                <a:moveTo>
                  <a:pt x="3088199" y="392399"/>
                </a:moveTo>
                <a:lnTo>
                  <a:pt x="0" y="392399"/>
                </a:lnTo>
                <a:lnTo>
                  <a:pt x="0" y="0"/>
                </a:lnTo>
                <a:lnTo>
                  <a:pt x="3088199" y="0"/>
                </a:lnTo>
                <a:lnTo>
                  <a:pt x="3088199" y="392399"/>
                </a:lnTo>
                <a:close/>
              </a:path>
            </a:pathLst>
          </a:custGeom>
          <a:solidFill>
            <a:srgbClr val="25BEDE"/>
          </a:solidFill>
        </p:spPr>
        <p:txBody>
          <a:bodyPr wrap="square" lIns="0" tIns="0" rIns="0" bIns="0" rtlCol="0"/>
          <a:lstStyle/>
          <a:p>
            <a:endParaRPr/>
          </a:p>
        </p:txBody>
      </p:sp>
      <p:sp>
        <p:nvSpPr>
          <p:cNvPr id="141" name="object 141"/>
          <p:cNvSpPr txBox="1"/>
          <p:nvPr/>
        </p:nvSpPr>
        <p:spPr>
          <a:xfrm>
            <a:off x="439014" y="358978"/>
            <a:ext cx="2208530" cy="254000"/>
          </a:xfrm>
          <a:prstGeom prst="rect">
            <a:avLst/>
          </a:prstGeom>
        </p:spPr>
        <p:txBody>
          <a:bodyPr vert="horz" wrap="square" lIns="0" tIns="12700" rIns="0" bIns="0" rtlCol="0">
            <a:spAutoFit/>
          </a:bodyPr>
          <a:lstStyle/>
          <a:p>
            <a:pPr marL="12700">
              <a:lnSpc>
                <a:spcPct val="100000"/>
              </a:lnSpc>
              <a:spcBef>
                <a:spcPts val="100"/>
              </a:spcBef>
            </a:pPr>
            <a:r>
              <a:rPr sz="1500" b="1" spc="-60" dirty="0">
                <a:solidFill>
                  <a:srgbClr val="FFFFFF"/>
                </a:solidFill>
                <a:latin typeface="Palatino Linotype"/>
                <a:cs typeface="Palatino Linotype"/>
              </a:rPr>
              <a:t>OUR</a:t>
            </a:r>
            <a:r>
              <a:rPr sz="1500" b="1" spc="-10" dirty="0">
                <a:solidFill>
                  <a:srgbClr val="FFFFFF"/>
                </a:solidFill>
                <a:latin typeface="Palatino Linotype"/>
                <a:cs typeface="Palatino Linotype"/>
              </a:rPr>
              <a:t> </a:t>
            </a:r>
            <a:r>
              <a:rPr sz="1500" b="1" spc="-55" dirty="0">
                <a:solidFill>
                  <a:srgbClr val="FFFFFF"/>
                </a:solidFill>
                <a:latin typeface="Palatino Linotype"/>
                <a:cs typeface="Palatino Linotype"/>
              </a:rPr>
              <a:t>GROUP</a:t>
            </a:r>
            <a:r>
              <a:rPr sz="1500" b="1" spc="-5" dirty="0">
                <a:solidFill>
                  <a:srgbClr val="FFFFFF"/>
                </a:solidFill>
                <a:latin typeface="Palatino Linotype"/>
                <a:cs typeface="Palatino Linotype"/>
              </a:rPr>
              <a:t> </a:t>
            </a:r>
            <a:r>
              <a:rPr sz="1500" b="1" spc="-20" dirty="0">
                <a:solidFill>
                  <a:srgbClr val="FFFFFF"/>
                </a:solidFill>
                <a:latin typeface="Palatino Linotype"/>
                <a:cs typeface="Palatino Linotype"/>
              </a:rPr>
              <a:t>MEMBERS</a:t>
            </a:r>
            <a:endParaRPr sz="1500">
              <a:latin typeface="Palatino Linotype"/>
              <a:cs typeface="Palatino Linotype"/>
            </a:endParaRPr>
          </a:p>
        </p:txBody>
      </p:sp>
      <p:pic>
        <p:nvPicPr>
          <p:cNvPr id="142" name="object 142"/>
          <p:cNvPicPr/>
          <p:nvPr/>
        </p:nvPicPr>
        <p:blipFill>
          <a:blip r:embed="rId16" cstate="print"/>
          <a:stretch>
            <a:fillRect/>
          </a:stretch>
        </p:blipFill>
        <p:spPr>
          <a:xfrm>
            <a:off x="947116" y="3429530"/>
            <a:ext cx="740084" cy="746582"/>
          </a:xfrm>
          <a:prstGeom prst="rect">
            <a:avLst/>
          </a:prstGeom>
        </p:spPr>
      </p:pic>
    </p:spTree>
    <p:extLst>
      <p:ext uri="{BB962C8B-B14F-4D97-AF65-F5344CB8AC3E}">
        <p14:creationId xmlns:p14="http://schemas.microsoft.com/office/powerpoint/2010/main" val="2802009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444763" cy="2257499"/>
          </a:xfrm>
          <a:prstGeom prst="rect">
            <a:avLst/>
          </a:prstGeom>
        </p:spPr>
      </p:pic>
      <p:sp>
        <p:nvSpPr>
          <p:cNvPr id="3" name="object 3"/>
          <p:cNvSpPr/>
          <p:nvPr/>
        </p:nvSpPr>
        <p:spPr>
          <a:xfrm>
            <a:off x="1159778" y="4139200"/>
            <a:ext cx="74295" cy="163195"/>
          </a:xfrm>
          <a:custGeom>
            <a:avLst/>
            <a:gdLst/>
            <a:ahLst/>
            <a:cxnLst/>
            <a:rect l="l" t="t" r="r" b="b"/>
            <a:pathLst>
              <a:path w="74294" h="163195">
                <a:moveTo>
                  <a:pt x="74249" y="162899"/>
                </a:moveTo>
                <a:lnTo>
                  <a:pt x="0" y="162899"/>
                </a:lnTo>
                <a:lnTo>
                  <a:pt x="0" y="0"/>
                </a:lnTo>
                <a:lnTo>
                  <a:pt x="74249" y="0"/>
                </a:lnTo>
                <a:lnTo>
                  <a:pt x="74249" y="162899"/>
                </a:lnTo>
                <a:close/>
              </a:path>
            </a:pathLst>
          </a:custGeom>
          <a:solidFill>
            <a:srgbClr val="02558B"/>
          </a:solidFill>
        </p:spPr>
        <p:txBody>
          <a:bodyPr wrap="square" lIns="0" tIns="0" rIns="0" bIns="0" rtlCol="0"/>
          <a:lstStyle/>
          <a:p>
            <a:endParaRPr/>
          </a:p>
        </p:txBody>
      </p:sp>
      <p:sp>
        <p:nvSpPr>
          <p:cNvPr id="4" name="object 4"/>
          <p:cNvSpPr/>
          <p:nvPr/>
        </p:nvSpPr>
        <p:spPr>
          <a:xfrm>
            <a:off x="1159778" y="3873684"/>
            <a:ext cx="74295" cy="163195"/>
          </a:xfrm>
          <a:custGeom>
            <a:avLst/>
            <a:gdLst/>
            <a:ahLst/>
            <a:cxnLst/>
            <a:rect l="l" t="t" r="r" b="b"/>
            <a:pathLst>
              <a:path w="74294" h="163195">
                <a:moveTo>
                  <a:pt x="74249" y="162899"/>
                </a:moveTo>
                <a:lnTo>
                  <a:pt x="0" y="162899"/>
                </a:lnTo>
                <a:lnTo>
                  <a:pt x="0" y="0"/>
                </a:lnTo>
                <a:lnTo>
                  <a:pt x="74249" y="0"/>
                </a:lnTo>
                <a:lnTo>
                  <a:pt x="74249" y="162899"/>
                </a:lnTo>
                <a:close/>
              </a:path>
            </a:pathLst>
          </a:custGeom>
          <a:solidFill>
            <a:srgbClr val="183668"/>
          </a:solidFill>
        </p:spPr>
        <p:txBody>
          <a:bodyPr wrap="square" lIns="0" tIns="0" rIns="0" bIns="0" rtlCol="0"/>
          <a:lstStyle/>
          <a:p>
            <a:endParaRPr/>
          </a:p>
        </p:txBody>
      </p:sp>
      <p:sp>
        <p:nvSpPr>
          <p:cNvPr id="5" name="object 5"/>
          <p:cNvSpPr/>
          <p:nvPr/>
        </p:nvSpPr>
        <p:spPr>
          <a:xfrm>
            <a:off x="1159778" y="3342653"/>
            <a:ext cx="74295" cy="163195"/>
          </a:xfrm>
          <a:custGeom>
            <a:avLst/>
            <a:gdLst/>
            <a:ahLst/>
            <a:cxnLst/>
            <a:rect l="l" t="t" r="r" b="b"/>
            <a:pathLst>
              <a:path w="74294" h="163195">
                <a:moveTo>
                  <a:pt x="74249" y="162899"/>
                </a:moveTo>
                <a:lnTo>
                  <a:pt x="0" y="162899"/>
                </a:lnTo>
                <a:lnTo>
                  <a:pt x="0" y="0"/>
                </a:lnTo>
                <a:lnTo>
                  <a:pt x="74249" y="0"/>
                </a:lnTo>
                <a:lnTo>
                  <a:pt x="74249" y="162899"/>
                </a:lnTo>
                <a:close/>
              </a:path>
            </a:pathLst>
          </a:custGeom>
          <a:solidFill>
            <a:srgbClr val="D3A029"/>
          </a:solidFill>
        </p:spPr>
        <p:txBody>
          <a:bodyPr wrap="square" lIns="0" tIns="0" rIns="0" bIns="0" rtlCol="0"/>
          <a:lstStyle/>
          <a:p>
            <a:endParaRPr/>
          </a:p>
        </p:txBody>
      </p:sp>
      <p:sp>
        <p:nvSpPr>
          <p:cNvPr id="6" name="object 6"/>
          <p:cNvSpPr/>
          <p:nvPr/>
        </p:nvSpPr>
        <p:spPr>
          <a:xfrm>
            <a:off x="1159778" y="2811622"/>
            <a:ext cx="74295" cy="163195"/>
          </a:xfrm>
          <a:custGeom>
            <a:avLst/>
            <a:gdLst/>
            <a:ahLst/>
            <a:cxnLst/>
            <a:rect l="l" t="t" r="r" b="b"/>
            <a:pathLst>
              <a:path w="74294" h="163194">
                <a:moveTo>
                  <a:pt x="74249" y="162899"/>
                </a:moveTo>
                <a:lnTo>
                  <a:pt x="0" y="162899"/>
                </a:lnTo>
                <a:lnTo>
                  <a:pt x="0" y="0"/>
                </a:lnTo>
                <a:lnTo>
                  <a:pt x="74249" y="0"/>
                </a:lnTo>
                <a:lnTo>
                  <a:pt x="74249" y="162899"/>
                </a:lnTo>
                <a:close/>
              </a:path>
            </a:pathLst>
          </a:custGeom>
          <a:solidFill>
            <a:srgbClr val="C31F33"/>
          </a:solidFill>
        </p:spPr>
        <p:txBody>
          <a:bodyPr wrap="square" lIns="0" tIns="0" rIns="0" bIns="0" rtlCol="0"/>
          <a:lstStyle/>
          <a:p>
            <a:endParaRPr/>
          </a:p>
        </p:txBody>
      </p:sp>
      <p:sp>
        <p:nvSpPr>
          <p:cNvPr id="7" name="object 7"/>
          <p:cNvSpPr/>
          <p:nvPr/>
        </p:nvSpPr>
        <p:spPr>
          <a:xfrm>
            <a:off x="1159778" y="2280590"/>
            <a:ext cx="74295" cy="163195"/>
          </a:xfrm>
          <a:custGeom>
            <a:avLst/>
            <a:gdLst/>
            <a:ahLst/>
            <a:cxnLst/>
            <a:rect l="l" t="t" r="r" b="b"/>
            <a:pathLst>
              <a:path w="74294" h="163194">
                <a:moveTo>
                  <a:pt x="74249" y="162899"/>
                </a:moveTo>
                <a:lnTo>
                  <a:pt x="0" y="162899"/>
                </a:lnTo>
                <a:lnTo>
                  <a:pt x="0" y="0"/>
                </a:lnTo>
                <a:lnTo>
                  <a:pt x="74249" y="0"/>
                </a:lnTo>
                <a:lnTo>
                  <a:pt x="74249" y="162899"/>
                </a:lnTo>
                <a:close/>
              </a:path>
            </a:pathLst>
          </a:custGeom>
          <a:solidFill>
            <a:srgbClr val="00AED9"/>
          </a:solidFill>
        </p:spPr>
        <p:txBody>
          <a:bodyPr wrap="square" lIns="0" tIns="0" rIns="0" bIns="0" rtlCol="0"/>
          <a:lstStyle/>
          <a:p>
            <a:endParaRPr/>
          </a:p>
        </p:txBody>
      </p:sp>
      <p:sp>
        <p:nvSpPr>
          <p:cNvPr id="8" name="object 8"/>
          <p:cNvSpPr/>
          <p:nvPr/>
        </p:nvSpPr>
        <p:spPr>
          <a:xfrm>
            <a:off x="1159778" y="1749559"/>
            <a:ext cx="74295" cy="163195"/>
          </a:xfrm>
          <a:custGeom>
            <a:avLst/>
            <a:gdLst/>
            <a:ahLst/>
            <a:cxnLst/>
            <a:rect l="l" t="t" r="r" b="b"/>
            <a:pathLst>
              <a:path w="74294" h="163194">
                <a:moveTo>
                  <a:pt x="74249" y="162899"/>
                </a:moveTo>
                <a:lnTo>
                  <a:pt x="0" y="162899"/>
                </a:lnTo>
                <a:lnTo>
                  <a:pt x="0" y="0"/>
                </a:lnTo>
                <a:lnTo>
                  <a:pt x="74249" y="0"/>
                </a:lnTo>
                <a:lnTo>
                  <a:pt x="74249" y="162899"/>
                </a:lnTo>
                <a:close/>
              </a:path>
            </a:pathLst>
          </a:custGeom>
          <a:solidFill>
            <a:srgbClr val="8F1837"/>
          </a:solidFill>
        </p:spPr>
        <p:txBody>
          <a:bodyPr wrap="square" lIns="0" tIns="0" rIns="0" bIns="0" rtlCol="0"/>
          <a:lstStyle/>
          <a:p>
            <a:endParaRPr/>
          </a:p>
        </p:txBody>
      </p:sp>
      <p:sp>
        <p:nvSpPr>
          <p:cNvPr id="9" name="object 9"/>
          <p:cNvSpPr/>
          <p:nvPr/>
        </p:nvSpPr>
        <p:spPr>
          <a:xfrm>
            <a:off x="1159778" y="3608169"/>
            <a:ext cx="74295" cy="163195"/>
          </a:xfrm>
          <a:custGeom>
            <a:avLst/>
            <a:gdLst/>
            <a:ahLst/>
            <a:cxnLst/>
            <a:rect l="l" t="t" r="r" b="b"/>
            <a:pathLst>
              <a:path w="74294" h="163195">
                <a:moveTo>
                  <a:pt x="74249" y="162899"/>
                </a:moveTo>
                <a:lnTo>
                  <a:pt x="0" y="162899"/>
                </a:lnTo>
                <a:lnTo>
                  <a:pt x="0" y="0"/>
                </a:lnTo>
                <a:lnTo>
                  <a:pt x="74249" y="0"/>
                </a:lnTo>
                <a:lnTo>
                  <a:pt x="74249" y="162899"/>
                </a:lnTo>
                <a:close/>
              </a:path>
            </a:pathLst>
          </a:custGeom>
          <a:solidFill>
            <a:srgbClr val="EB1B2D"/>
          </a:solidFill>
        </p:spPr>
        <p:txBody>
          <a:bodyPr wrap="square" lIns="0" tIns="0" rIns="0" bIns="0" rtlCol="0"/>
          <a:lstStyle/>
          <a:p>
            <a:endParaRPr/>
          </a:p>
        </p:txBody>
      </p:sp>
      <p:sp>
        <p:nvSpPr>
          <p:cNvPr id="10" name="object 10"/>
          <p:cNvSpPr/>
          <p:nvPr/>
        </p:nvSpPr>
        <p:spPr>
          <a:xfrm>
            <a:off x="1159778" y="3077137"/>
            <a:ext cx="74295" cy="163195"/>
          </a:xfrm>
          <a:custGeom>
            <a:avLst/>
            <a:gdLst/>
            <a:ahLst/>
            <a:cxnLst/>
            <a:rect l="l" t="t" r="r" b="b"/>
            <a:pathLst>
              <a:path w="74294" h="163194">
                <a:moveTo>
                  <a:pt x="74249" y="162899"/>
                </a:moveTo>
                <a:lnTo>
                  <a:pt x="0" y="162899"/>
                </a:lnTo>
                <a:lnTo>
                  <a:pt x="0" y="0"/>
                </a:lnTo>
                <a:lnTo>
                  <a:pt x="74249" y="0"/>
                </a:lnTo>
                <a:lnTo>
                  <a:pt x="74249" y="162899"/>
                </a:lnTo>
                <a:close/>
              </a:path>
            </a:pathLst>
          </a:custGeom>
          <a:solidFill>
            <a:srgbClr val="279B48"/>
          </a:solidFill>
        </p:spPr>
        <p:txBody>
          <a:bodyPr wrap="square" lIns="0" tIns="0" rIns="0" bIns="0" rtlCol="0"/>
          <a:lstStyle/>
          <a:p>
            <a:endParaRPr/>
          </a:p>
        </p:txBody>
      </p:sp>
      <p:sp>
        <p:nvSpPr>
          <p:cNvPr id="11" name="object 11"/>
          <p:cNvSpPr/>
          <p:nvPr/>
        </p:nvSpPr>
        <p:spPr>
          <a:xfrm>
            <a:off x="1159778" y="2546106"/>
            <a:ext cx="74295" cy="163195"/>
          </a:xfrm>
          <a:custGeom>
            <a:avLst/>
            <a:gdLst/>
            <a:ahLst/>
            <a:cxnLst/>
            <a:rect l="l" t="t" r="r" b="b"/>
            <a:pathLst>
              <a:path w="74294" h="163194">
                <a:moveTo>
                  <a:pt x="74249" y="162899"/>
                </a:moveTo>
                <a:lnTo>
                  <a:pt x="0" y="162899"/>
                </a:lnTo>
                <a:lnTo>
                  <a:pt x="0" y="0"/>
                </a:lnTo>
                <a:lnTo>
                  <a:pt x="74249" y="0"/>
                </a:lnTo>
                <a:lnTo>
                  <a:pt x="74249" y="162899"/>
                </a:lnTo>
                <a:close/>
              </a:path>
            </a:pathLst>
          </a:custGeom>
          <a:solidFill>
            <a:srgbClr val="EE402B"/>
          </a:solidFill>
        </p:spPr>
        <p:txBody>
          <a:bodyPr wrap="square" lIns="0" tIns="0" rIns="0" bIns="0" rtlCol="0"/>
          <a:lstStyle/>
          <a:p>
            <a:endParaRPr/>
          </a:p>
        </p:txBody>
      </p:sp>
      <p:sp>
        <p:nvSpPr>
          <p:cNvPr id="12" name="object 12"/>
          <p:cNvSpPr/>
          <p:nvPr/>
        </p:nvSpPr>
        <p:spPr>
          <a:xfrm>
            <a:off x="1159778" y="2015075"/>
            <a:ext cx="74295" cy="163195"/>
          </a:xfrm>
          <a:custGeom>
            <a:avLst/>
            <a:gdLst/>
            <a:ahLst/>
            <a:cxnLst/>
            <a:rect l="l" t="t" r="r" b="b"/>
            <a:pathLst>
              <a:path w="74294" h="163194">
                <a:moveTo>
                  <a:pt x="74249" y="162899"/>
                </a:moveTo>
                <a:lnTo>
                  <a:pt x="0" y="162899"/>
                </a:lnTo>
                <a:lnTo>
                  <a:pt x="0" y="0"/>
                </a:lnTo>
                <a:lnTo>
                  <a:pt x="74249" y="0"/>
                </a:lnTo>
                <a:lnTo>
                  <a:pt x="74249" y="162899"/>
                </a:lnTo>
                <a:close/>
              </a:path>
            </a:pathLst>
          </a:custGeom>
          <a:solidFill>
            <a:srgbClr val="FCB713"/>
          </a:solidFill>
        </p:spPr>
        <p:txBody>
          <a:bodyPr wrap="square" lIns="0" tIns="0" rIns="0" bIns="0" rtlCol="0"/>
          <a:lstStyle/>
          <a:p>
            <a:endParaRPr/>
          </a:p>
        </p:txBody>
      </p:sp>
      <p:sp>
        <p:nvSpPr>
          <p:cNvPr id="13" name="object 13"/>
          <p:cNvSpPr/>
          <p:nvPr/>
        </p:nvSpPr>
        <p:spPr>
          <a:xfrm>
            <a:off x="1159778" y="1484043"/>
            <a:ext cx="74295" cy="163195"/>
          </a:xfrm>
          <a:custGeom>
            <a:avLst/>
            <a:gdLst/>
            <a:ahLst/>
            <a:cxnLst/>
            <a:rect l="l" t="t" r="r" b="b"/>
            <a:pathLst>
              <a:path w="74294" h="163194">
                <a:moveTo>
                  <a:pt x="74249" y="162899"/>
                </a:moveTo>
                <a:lnTo>
                  <a:pt x="0" y="162899"/>
                </a:lnTo>
                <a:lnTo>
                  <a:pt x="0" y="0"/>
                </a:lnTo>
                <a:lnTo>
                  <a:pt x="74249" y="0"/>
                </a:lnTo>
                <a:lnTo>
                  <a:pt x="74249" y="162899"/>
                </a:lnTo>
                <a:close/>
              </a:path>
            </a:pathLst>
          </a:custGeom>
          <a:solidFill>
            <a:srgbClr val="F36C25"/>
          </a:solidFill>
        </p:spPr>
        <p:txBody>
          <a:bodyPr wrap="square" lIns="0" tIns="0" rIns="0" bIns="0" rtlCol="0"/>
          <a:lstStyle/>
          <a:p>
            <a:endParaRPr/>
          </a:p>
        </p:txBody>
      </p:sp>
      <p:sp>
        <p:nvSpPr>
          <p:cNvPr id="14" name="object 14"/>
          <p:cNvSpPr/>
          <p:nvPr/>
        </p:nvSpPr>
        <p:spPr>
          <a:xfrm>
            <a:off x="7925869" y="4136491"/>
            <a:ext cx="74930" cy="163195"/>
          </a:xfrm>
          <a:custGeom>
            <a:avLst/>
            <a:gdLst/>
            <a:ahLst/>
            <a:cxnLst/>
            <a:rect l="l" t="t" r="r" b="b"/>
            <a:pathLst>
              <a:path w="74929" h="163195">
                <a:moveTo>
                  <a:pt x="74399" y="162899"/>
                </a:moveTo>
                <a:lnTo>
                  <a:pt x="0" y="162899"/>
                </a:lnTo>
                <a:lnTo>
                  <a:pt x="0" y="0"/>
                </a:lnTo>
                <a:lnTo>
                  <a:pt x="74399" y="0"/>
                </a:lnTo>
                <a:lnTo>
                  <a:pt x="74399" y="162899"/>
                </a:lnTo>
                <a:close/>
              </a:path>
            </a:pathLst>
          </a:custGeom>
          <a:solidFill>
            <a:srgbClr val="8F1837"/>
          </a:solidFill>
        </p:spPr>
        <p:txBody>
          <a:bodyPr wrap="square" lIns="0" tIns="0" rIns="0" bIns="0" rtlCol="0"/>
          <a:lstStyle/>
          <a:p>
            <a:endParaRPr/>
          </a:p>
        </p:txBody>
      </p:sp>
      <p:sp>
        <p:nvSpPr>
          <p:cNvPr id="15" name="object 15"/>
          <p:cNvSpPr/>
          <p:nvPr/>
        </p:nvSpPr>
        <p:spPr>
          <a:xfrm>
            <a:off x="7925869" y="3813825"/>
            <a:ext cx="74930" cy="163195"/>
          </a:xfrm>
          <a:custGeom>
            <a:avLst/>
            <a:gdLst/>
            <a:ahLst/>
            <a:cxnLst/>
            <a:rect l="l" t="t" r="r" b="b"/>
            <a:pathLst>
              <a:path w="74929" h="163195">
                <a:moveTo>
                  <a:pt x="74399" y="162899"/>
                </a:moveTo>
                <a:lnTo>
                  <a:pt x="0" y="162899"/>
                </a:lnTo>
                <a:lnTo>
                  <a:pt x="0" y="0"/>
                </a:lnTo>
                <a:lnTo>
                  <a:pt x="74399" y="0"/>
                </a:lnTo>
                <a:lnTo>
                  <a:pt x="74399" y="162899"/>
                </a:lnTo>
                <a:close/>
              </a:path>
            </a:pathLst>
          </a:custGeom>
          <a:solidFill>
            <a:srgbClr val="2CA04D"/>
          </a:solidFill>
        </p:spPr>
        <p:txBody>
          <a:bodyPr wrap="square" lIns="0" tIns="0" rIns="0" bIns="0" rtlCol="0"/>
          <a:lstStyle/>
          <a:p>
            <a:endParaRPr/>
          </a:p>
        </p:txBody>
      </p:sp>
      <p:sp>
        <p:nvSpPr>
          <p:cNvPr id="16" name="object 16"/>
          <p:cNvSpPr/>
          <p:nvPr/>
        </p:nvSpPr>
        <p:spPr>
          <a:xfrm>
            <a:off x="7925869" y="3282794"/>
            <a:ext cx="74930" cy="163195"/>
          </a:xfrm>
          <a:custGeom>
            <a:avLst/>
            <a:gdLst/>
            <a:ahLst/>
            <a:cxnLst/>
            <a:rect l="l" t="t" r="r" b="b"/>
            <a:pathLst>
              <a:path w="74929" h="163195">
                <a:moveTo>
                  <a:pt x="74399" y="162899"/>
                </a:moveTo>
                <a:lnTo>
                  <a:pt x="0" y="162899"/>
                </a:lnTo>
                <a:lnTo>
                  <a:pt x="0" y="0"/>
                </a:lnTo>
                <a:lnTo>
                  <a:pt x="74399" y="0"/>
                </a:lnTo>
                <a:lnTo>
                  <a:pt x="74399" y="162899"/>
                </a:lnTo>
                <a:close/>
              </a:path>
            </a:pathLst>
          </a:custGeom>
          <a:solidFill>
            <a:srgbClr val="EB1B2D"/>
          </a:solidFill>
        </p:spPr>
        <p:txBody>
          <a:bodyPr wrap="square" lIns="0" tIns="0" rIns="0" bIns="0" rtlCol="0"/>
          <a:lstStyle/>
          <a:p>
            <a:endParaRPr/>
          </a:p>
        </p:txBody>
      </p:sp>
      <p:sp>
        <p:nvSpPr>
          <p:cNvPr id="17" name="object 17"/>
          <p:cNvSpPr/>
          <p:nvPr/>
        </p:nvSpPr>
        <p:spPr>
          <a:xfrm>
            <a:off x="7925869" y="2751762"/>
            <a:ext cx="74930" cy="163195"/>
          </a:xfrm>
          <a:custGeom>
            <a:avLst/>
            <a:gdLst/>
            <a:ahLst/>
            <a:cxnLst/>
            <a:rect l="l" t="t" r="r" b="b"/>
            <a:pathLst>
              <a:path w="74929" h="163194">
                <a:moveTo>
                  <a:pt x="74399" y="162899"/>
                </a:moveTo>
                <a:lnTo>
                  <a:pt x="0" y="162899"/>
                </a:lnTo>
                <a:lnTo>
                  <a:pt x="0" y="0"/>
                </a:lnTo>
                <a:lnTo>
                  <a:pt x="74399" y="0"/>
                </a:lnTo>
                <a:lnTo>
                  <a:pt x="74399" y="162899"/>
                </a:lnTo>
                <a:close/>
              </a:path>
            </a:pathLst>
          </a:custGeom>
          <a:solidFill>
            <a:srgbClr val="02558B"/>
          </a:solidFill>
        </p:spPr>
        <p:txBody>
          <a:bodyPr wrap="square" lIns="0" tIns="0" rIns="0" bIns="0" rtlCol="0"/>
          <a:lstStyle/>
          <a:p>
            <a:endParaRPr/>
          </a:p>
        </p:txBody>
      </p:sp>
      <p:sp>
        <p:nvSpPr>
          <p:cNvPr id="18" name="object 18"/>
          <p:cNvSpPr/>
          <p:nvPr/>
        </p:nvSpPr>
        <p:spPr>
          <a:xfrm>
            <a:off x="7925869" y="2220731"/>
            <a:ext cx="74930" cy="163195"/>
          </a:xfrm>
          <a:custGeom>
            <a:avLst/>
            <a:gdLst/>
            <a:ahLst/>
            <a:cxnLst/>
            <a:rect l="l" t="t" r="r" b="b"/>
            <a:pathLst>
              <a:path w="74929" h="163194">
                <a:moveTo>
                  <a:pt x="74399" y="162899"/>
                </a:moveTo>
                <a:lnTo>
                  <a:pt x="0" y="162899"/>
                </a:lnTo>
                <a:lnTo>
                  <a:pt x="0" y="0"/>
                </a:lnTo>
                <a:lnTo>
                  <a:pt x="74399" y="0"/>
                </a:lnTo>
                <a:lnTo>
                  <a:pt x="74399" y="162899"/>
                </a:lnTo>
                <a:close/>
              </a:path>
            </a:pathLst>
          </a:custGeom>
          <a:solidFill>
            <a:srgbClr val="007DBB"/>
          </a:solidFill>
        </p:spPr>
        <p:txBody>
          <a:bodyPr wrap="square" lIns="0" tIns="0" rIns="0" bIns="0" rtlCol="0"/>
          <a:lstStyle/>
          <a:p>
            <a:endParaRPr/>
          </a:p>
        </p:txBody>
      </p:sp>
      <p:sp>
        <p:nvSpPr>
          <p:cNvPr id="19" name="object 19"/>
          <p:cNvSpPr/>
          <p:nvPr/>
        </p:nvSpPr>
        <p:spPr>
          <a:xfrm>
            <a:off x="7925869" y="1689699"/>
            <a:ext cx="74930" cy="163195"/>
          </a:xfrm>
          <a:custGeom>
            <a:avLst/>
            <a:gdLst/>
            <a:ahLst/>
            <a:cxnLst/>
            <a:rect l="l" t="t" r="r" b="b"/>
            <a:pathLst>
              <a:path w="74929" h="163194">
                <a:moveTo>
                  <a:pt x="74399" y="162899"/>
                </a:moveTo>
                <a:lnTo>
                  <a:pt x="0" y="162899"/>
                </a:lnTo>
                <a:lnTo>
                  <a:pt x="0" y="0"/>
                </a:lnTo>
                <a:lnTo>
                  <a:pt x="74399" y="0"/>
                </a:lnTo>
                <a:lnTo>
                  <a:pt x="74399" y="162899"/>
                </a:lnTo>
                <a:close/>
              </a:path>
            </a:pathLst>
          </a:custGeom>
          <a:solidFill>
            <a:srgbClr val="CE8D2A"/>
          </a:solidFill>
        </p:spPr>
        <p:txBody>
          <a:bodyPr wrap="square" lIns="0" tIns="0" rIns="0" bIns="0" rtlCol="0"/>
          <a:lstStyle/>
          <a:p>
            <a:endParaRPr/>
          </a:p>
        </p:txBody>
      </p:sp>
      <p:sp>
        <p:nvSpPr>
          <p:cNvPr id="20" name="object 20"/>
          <p:cNvSpPr/>
          <p:nvPr/>
        </p:nvSpPr>
        <p:spPr>
          <a:xfrm>
            <a:off x="7925869" y="3548310"/>
            <a:ext cx="74930" cy="163195"/>
          </a:xfrm>
          <a:custGeom>
            <a:avLst/>
            <a:gdLst/>
            <a:ahLst/>
            <a:cxnLst/>
            <a:rect l="l" t="t" r="r" b="b"/>
            <a:pathLst>
              <a:path w="74929" h="163195">
                <a:moveTo>
                  <a:pt x="74399" y="162899"/>
                </a:moveTo>
                <a:lnTo>
                  <a:pt x="0" y="162899"/>
                </a:lnTo>
                <a:lnTo>
                  <a:pt x="0" y="0"/>
                </a:lnTo>
                <a:lnTo>
                  <a:pt x="74399" y="0"/>
                </a:lnTo>
                <a:lnTo>
                  <a:pt x="74399" y="162899"/>
                </a:lnTo>
                <a:close/>
              </a:path>
            </a:pathLst>
          </a:custGeom>
          <a:solidFill>
            <a:srgbClr val="D3A029"/>
          </a:solidFill>
        </p:spPr>
        <p:txBody>
          <a:bodyPr wrap="square" lIns="0" tIns="0" rIns="0" bIns="0" rtlCol="0"/>
          <a:lstStyle/>
          <a:p>
            <a:endParaRPr/>
          </a:p>
        </p:txBody>
      </p:sp>
      <p:sp>
        <p:nvSpPr>
          <p:cNvPr id="21" name="object 21"/>
          <p:cNvSpPr/>
          <p:nvPr/>
        </p:nvSpPr>
        <p:spPr>
          <a:xfrm>
            <a:off x="7925869" y="3017278"/>
            <a:ext cx="74930" cy="163195"/>
          </a:xfrm>
          <a:custGeom>
            <a:avLst/>
            <a:gdLst/>
            <a:ahLst/>
            <a:cxnLst/>
            <a:rect l="l" t="t" r="r" b="b"/>
            <a:pathLst>
              <a:path w="74929" h="163194">
                <a:moveTo>
                  <a:pt x="74399" y="162899"/>
                </a:moveTo>
                <a:lnTo>
                  <a:pt x="0" y="162899"/>
                </a:lnTo>
                <a:lnTo>
                  <a:pt x="0" y="0"/>
                </a:lnTo>
                <a:lnTo>
                  <a:pt x="74399" y="0"/>
                </a:lnTo>
                <a:lnTo>
                  <a:pt x="74399" y="162899"/>
                </a:lnTo>
                <a:close/>
              </a:path>
            </a:pathLst>
          </a:custGeom>
          <a:solidFill>
            <a:srgbClr val="183668"/>
          </a:solidFill>
        </p:spPr>
        <p:txBody>
          <a:bodyPr wrap="square" lIns="0" tIns="0" rIns="0" bIns="0" rtlCol="0"/>
          <a:lstStyle/>
          <a:p>
            <a:endParaRPr/>
          </a:p>
        </p:txBody>
      </p:sp>
      <p:sp>
        <p:nvSpPr>
          <p:cNvPr id="22" name="object 22"/>
          <p:cNvSpPr/>
          <p:nvPr/>
        </p:nvSpPr>
        <p:spPr>
          <a:xfrm>
            <a:off x="7925869" y="2486247"/>
            <a:ext cx="74930" cy="163195"/>
          </a:xfrm>
          <a:custGeom>
            <a:avLst/>
            <a:gdLst/>
            <a:ahLst/>
            <a:cxnLst/>
            <a:rect l="l" t="t" r="r" b="b"/>
            <a:pathLst>
              <a:path w="74929" h="163194">
                <a:moveTo>
                  <a:pt x="74399" y="162899"/>
                </a:moveTo>
                <a:lnTo>
                  <a:pt x="0" y="162899"/>
                </a:lnTo>
                <a:lnTo>
                  <a:pt x="0" y="0"/>
                </a:lnTo>
                <a:lnTo>
                  <a:pt x="74399" y="0"/>
                </a:lnTo>
                <a:lnTo>
                  <a:pt x="74399" y="162899"/>
                </a:lnTo>
                <a:close/>
              </a:path>
            </a:pathLst>
          </a:custGeom>
          <a:solidFill>
            <a:srgbClr val="5DBB46"/>
          </a:solidFill>
        </p:spPr>
        <p:txBody>
          <a:bodyPr wrap="square" lIns="0" tIns="0" rIns="0" bIns="0" rtlCol="0"/>
          <a:lstStyle/>
          <a:p>
            <a:endParaRPr/>
          </a:p>
        </p:txBody>
      </p:sp>
      <p:sp>
        <p:nvSpPr>
          <p:cNvPr id="23" name="object 23"/>
          <p:cNvSpPr/>
          <p:nvPr/>
        </p:nvSpPr>
        <p:spPr>
          <a:xfrm>
            <a:off x="7925869" y="1955215"/>
            <a:ext cx="74930" cy="163195"/>
          </a:xfrm>
          <a:custGeom>
            <a:avLst/>
            <a:gdLst/>
            <a:ahLst/>
            <a:cxnLst/>
            <a:rect l="l" t="t" r="r" b="b"/>
            <a:pathLst>
              <a:path w="74929" h="163194">
                <a:moveTo>
                  <a:pt x="74399" y="162899"/>
                </a:moveTo>
                <a:lnTo>
                  <a:pt x="0" y="162899"/>
                </a:lnTo>
                <a:lnTo>
                  <a:pt x="0" y="0"/>
                </a:lnTo>
                <a:lnTo>
                  <a:pt x="74399" y="0"/>
                </a:lnTo>
                <a:lnTo>
                  <a:pt x="74399" y="162899"/>
                </a:lnTo>
                <a:close/>
              </a:path>
            </a:pathLst>
          </a:custGeom>
          <a:solidFill>
            <a:srgbClr val="48773E"/>
          </a:solidFill>
        </p:spPr>
        <p:txBody>
          <a:bodyPr wrap="square" lIns="0" tIns="0" rIns="0" bIns="0" rtlCol="0"/>
          <a:lstStyle/>
          <a:p>
            <a:endParaRPr/>
          </a:p>
        </p:txBody>
      </p:sp>
      <p:sp>
        <p:nvSpPr>
          <p:cNvPr id="24" name="object 24"/>
          <p:cNvSpPr/>
          <p:nvPr/>
        </p:nvSpPr>
        <p:spPr>
          <a:xfrm>
            <a:off x="7925869" y="1427193"/>
            <a:ext cx="74930" cy="163195"/>
          </a:xfrm>
          <a:custGeom>
            <a:avLst/>
            <a:gdLst/>
            <a:ahLst/>
            <a:cxnLst/>
            <a:rect l="l" t="t" r="r" b="b"/>
            <a:pathLst>
              <a:path w="74929" h="163194">
                <a:moveTo>
                  <a:pt x="74399" y="162899"/>
                </a:moveTo>
                <a:lnTo>
                  <a:pt x="0" y="162899"/>
                </a:lnTo>
                <a:lnTo>
                  <a:pt x="0" y="0"/>
                </a:lnTo>
                <a:lnTo>
                  <a:pt x="74399" y="0"/>
                </a:lnTo>
                <a:lnTo>
                  <a:pt x="74399" y="162899"/>
                </a:lnTo>
                <a:close/>
              </a:path>
            </a:pathLst>
          </a:custGeom>
          <a:solidFill>
            <a:srgbClr val="FF9900"/>
          </a:solidFill>
        </p:spPr>
        <p:txBody>
          <a:bodyPr wrap="square" lIns="0" tIns="0" rIns="0" bIns="0" rtlCol="0"/>
          <a:lstStyle/>
          <a:p>
            <a:endParaRPr/>
          </a:p>
        </p:txBody>
      </p:sp>
      <p:sp>
        <p:nvSpPr>
          <p:cNvPr id="25" name="object 25"/>
          <p:cNvSpPr/>
          <p:nvPr/>
        </p:nvSpPr>
        <p:spPr>
          <a:xfrm>
            <a:off x="1216625" y="4227547"/>
            <a:ext cx="163195" cy="74930"/>
          </a:xfrm>
          <a:custGeom>
            <a:avLst/>
            <a:gdLst/>
            <a:ahLst/>
            <a:cxnLst/>
            <a:rect l="l" t="t" r="r" b="b"/>
            <a:pathLst>
              <a:path w="163194" h="74929">
                <a:moveTo>
                  <a:pt x="162899" y="74399"/>
                </a:moveTo>
                <a:lnTo>
                  <a:pt x="0" y="74399"/>
                </a:lnTo>
                <a:lnTo>
                  <a:pt x="0" y="0"/>
                </a:lnTo>
                <a:lnTo>
                  <a:pt x="162899" y="0"/>
                </a:lnTo>
                <a:lnTo>
                  <a:pt x="162899" y="74399"/>
                </a:lnTo>
                <a:close/>
              </a:path>
            </a:pathLst>
          </a:custGeom>
          <a:solidFill>
            <a:srgbClr val="02558B"/>
          </a:solidFill>
        </p:spPr>
        <p:txBody>
          <a:bodyPr wrap="square" lIns="0" tIns="0" rIns="0" bIns="0" rtlCol="0"/>
          <a:lstStyle/>
          <a:p>
            <a:endParaRPr/>
          </a:p>
        </p:txBody>
      </p:sp>
      <p:sp>
        <p:nvSpPr>
          <p:cNvPr id="26" name="object 26"/>
          <p:cNvSpPr/>
          <p:nvPr/>
        </p:nvSpPr>
        <p:spPr>
          <a:xfrm>
            <a:off x="1482140" y="4227547"/>
            <a:ext cx="163195" cy="74930"/>
          </a:xfrm>
          <a:custGeom>
            <a:avLst/>
            <a:gdLst/>
            <a:ahLst/>
            <a:cxnLst/>
            <a:rect l="l" t="t" r="r" b="b"/>
            <a:pathLst>
              <a:path w="163194" h="74929">
                <a:moveTo>
                  <a:pt x="162900" y="74399"/>
                </a:moveTo>
                <a:lnTo>
                  <a:pt x="0" y="74399"/>
                </a:lnTo>
                <a:lnTo>
                  <a:pt x="0" y="0"/>
                </a:lnTo>
                <a:lnTo>
                  <a:pt x="162900" y="0"/>
                </a:lnTo>
                <a:lnTo>
                  <a:pt x="162900" y="74399"/>
                </a:lnTo>
                <a:close/>
              </a:path>
            </a:pathLst>
          </a:custGeom>
          <a:solidFill>
            <a:srgbClr val="183668"/>
          </a:solidFill>
        </p:spPr>
        <p:txBody>
          <a:bodyPr wrap="square" lIns="0" tIns="0" rIns="0" bIns="0" rtlCol="0"/>
          <a:lstStyle/>
          <a:p>
            <a:endParaRPr/>
          </a:p>
        </p:txBody>
      </p:sp>
      <p:sp>
        <p:nvSpPr>
          <p:cNvPr id="27" name="object 27"/>
          <p:cNvSpPr/>
          <p:nvPr/>
        </p:nvSpPr>
        <p:spPr>
          <a:xfrm>
            <a:off x="2013172" y="4227547"/>
            <a:ext cx="163195" cy="74930"/>
          </a:xfrm>
          <a:custGeom>
            <a:avLst/>
            <a:gdLst/>
            <a:ahLst/>
            <a:cxnLst/>
            <a:rect l="l" t="t" r="r" b="b"/>
            <a:pathLst>
              <a:path w="163194" h="74929">
                <a:moveTo>
                  <a:pt x="162899" y="74399"/>
                </a:moveTo>
                <a:lnTo>
                  <a:pt x="0" y="74399"/>
                </a:lnTo>
                <a:lnTo>
                  <a:pt x="0" y="0"/>
                </a:lnTo>
                <a:lnTo>
                  <a:pt x="162899" y="0"/>
                </a:lnTo>
                <a:lnTo>
                  <a:pt x="162899" y="74399"/>
                </a:lnTo>
                <a:close/>
              </a:path>
            </a:pathLst>
          </a:custGeom>
          <a:solidFill>
            <a:srgbClr val="D3A029"/>
          </a:solidFill>
        </p:spPr>
        <p:txBody>
          <a:bodyPr wrap="square" lIns="0" tIns="0" rIns="0" bIns="0" rtlCol="0"/>
          <a:lstStyle/>
          <a:p>
            <a:endParaRPr/>
          </a:p>
        </p:txBody>
      </p:sp>
      <p:sp>
        <p:nvSpPr>
          <p:cNvPr id="28" name="object 28"/>
          <p:cNvSpPr/>
          <p:nvPr/>
        </p:nvSpPr>
        <p:spPr>
          <a:xfrm>
            <a:off x="2544204" y="4227547"/>
            <a:ext cx="163195" cy="74930"/>
          </a:xfrm>
          <a:custGeom>
            <a:avLst/>
            <a:gdLst/>
            <a:ahLst/>
            <a:cxnLst/>
            <a:rect l="l" t="t" r="r" b="b"/>
            <a:pathLst>
              <a:path w="163194" h="74929">
                <a:moveTo>
                  <a:pt x="162899" y="74399"/>
                </a:moveTo>
                <a:lnTo>
                  <a:pt x="0" y="74399"/>
                </a:lnTo>
                <a:lnTo>
                  <a:pt x="0" y="0"/>
                </a:lnTo>
                <a:lnTo>
                  <a:pt x="162899" y="0"/>
                </a:lnTo>
                <a:lnTo>
                  <a:pt x="162899" y="74399"/>
                </a:lnTo>
                <a:close/>
              </a:path>
            </a:pathLst>
          </a:custGeom>
          <a:solidFill>
            <a:srgbClr val="C31F33"/>
          </a:solidFill>
        </p:spPr>
        <p:txBody>
          <a:bodyPr wrap="square" lIns="0" tIns="0" rIns="0" bIns="0" rtlCol="0"/>
          <a:lstStyle/>
          <a:p>
            <a:endParaRPr/>
          </a:p>
        </p:txBody>
      </p:sp>
      <p:sp>
        <p:nvSpPr>
          <p:cNvPr id="29" name="object 29"/>
          <p:cNvSpPr/>
          <p:nvPr/>
        </p:nvSpPr>
        <p:spPr>
          <a:xfrm>
            <a:off x="3075235" y="4227547"/>
            <a:ext cx="163195" cy="74930"/>
          </a:xfrm>
          <a:custGeom>
            <a:avLst/>
            <a:gdLst/>
            <a:ahLst/>
            <a:cxnLst/>
            <a:rect l="l" t="t" r="r" b="b"/>
            <a:pathLst>
              <a:path w="163194" h="74929">
                <a:moveTo>
                  <a:pt x="162899" y="74399"/>
                </a:moveTo>
                <a:lnTo>
                  <a:pt x="0" y="74399"/>
                </a:lnTo>
                <a:lnTo>
                  <a:pt x="0" y="0"/>
                </a:lnTo>
                <a:lnTo>
                  <a:pt x="162899" y="0"/>
                </a:lnTo>
                <a:lnTo>
                  <a:pt x="162899" y="74399"/>
                </a:lnTo>
                <a:close/>
              </a:path>
            </a:pathLst>
          </a:custGeom>
          <a:solidFill>
            <a:srgbClr val="00AED9"/>
          </a:solidFill>
        </p:spPr>
        <p:txBody>
          <a:bodyPr wrap="square" lIns="0" tIns="0" rIns="0" bIns="0" rtlCol="0"/>
          <a:lstStyle/>
          <a:p>
            <a:endParaRPr/>
          </a:p>
        </p:txBody>
      </p:sp>
      <p:sp>
        <p:nvSpPr>
          <p:cNvPr id="30" name="object 30"/>
          <p:cNvSpPr/>
          <p:nvPr/>
        </p:nvSpPr>
        <p:spPr>
          <a:xfrm>
            <a:off x="3606266"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8F1837"/>
          </a:solidFill>
        </p:spPr>
        <p:txBody>
          <a:bodyPr wrap="square" lIns="0" tIns="0" rIns="0" bIns="0" rtlCol="0"/>
          <a:lstStyle/>
          <a:p>
            <a:endParaRPr/>
          </a:p>
        </p:txBody>
      </p:sp>
      <p:sp>
        <p:nvSpPr>
          <p:cNvPr id="31" name="object 31"/>
          <p:cNvSpPr/>
          <p:nvPr/>
        </p:nvSpPr>
        <p:spPr>
          <a:xfrm>
            <a:off x="1747656" y="4227547"/>
            <a:ext cx="163195" cy="74930"/>
          </a:xfrm>
          <a:custGeom>
            <a:avLst/>
            <a:gdLst/>
            <a:ahLst/>
            <a:cxnLst/>
            <a:rect l="l" t="t" r="r" b="b"/>
            <a:pathLst>
              <a:path w="163194" h="74929">
                <a:moveTo>
                  <a:pt x="162899" y="74399"/>
                </a:moveTo>
                <a:lnTo>
                  <a:pt x="0" y="74399"/>
                </a:lnTo>
                <a:lnTo>
                  <a:pt x="0" y="0"/>
                </a:lnTo>
                <a:lnTo>
                  <a:pt x="162899" y="0"/>
                </a:lnTo>
                <a:lnTo>
                  <a:pt x="162899" y="74399"/>
                </a:lnTo>
                <a:close/>
              </a:path>
            </a:pathLst>
          </a:custGeom>
          <a:solidFill>
            <a:srgbClr val="EB1B2D"/>
          </a:solidFill>
        </p:spPr>
        <p:txBody>
          <a:bodyPr wrap="square" lIns="0" tIns="0" rIns="0" bIns="0" rtlCol="0"/>
          <a:lstStyle/>
          <a:p>
            <a:endParaRPr/>
          </a:p>
        </p:txBody>
      </p:sp>
      <p:sp>
        <p:nvSpPr>
          <p:cNvPr id="32" name="object 32"/>
          <p:cNvSpPr/>
          <p:nvPr/>
        </p:nvSpPr>
        <p:spPr>
          <a:xfrm>
            <a:off x="2278688" y="4227547"/>
            <a:ext cx="163195" cy="74930"/>
          </a:xfrm>
          <a:custGeom>
            <a:avLst/>
            <a:gdLst/>
            <a:ahLst/>
            <a:cxnLst/>
            <a:rect l="l" t="t" r="r" b="b"/>
            <a:pathLst>
              <a:path w="163194" h="74929">
                <a:moveTo>
                  <a:pt x="162899" y="74399"/>
                </a:moveTo>
                <a:lnTo>
                  <a:pt x="0" y="74399"/>
                </a:lnTo>
                <a:lnTo>
                  <a:pt x="0" y="0"/>
                </a:lnTo>
                <a:lnTo>
                  <a:pt x="162899" y="0"/>
                </a:lnTo>
                <a:lnTo>
                  <a:pt x="162899" y="74399"/>
                </a:lnTo>
                <a:close/>
              </a:path>
            </a:pathLst>
          </a:custGeom>
          <a:solidFill>
            <a:srgbClr val="279B48"/>
          </a:solidFill>
        </p:spPr>
        <p:txBody>
          <a:bodyPr wrap="square" lIns="0" tIns="0" rIns="0" bIns="0" rtlCol="0"/>
          <a:lstStyle/>
          <a:p>
            <a:endParaRPr/>
          </a:p>
        </p:txBody>
      </p:sp>
      <p:sp>
        <p:nvSpPr>
          <p:cNvPr id="33" name="object 33"/>
          <p:cNvSpPr/>
          <p:nvPr/>
        </p:nvSpPr>
        <p:spPr>
          <a:xfrm>
            <a:off x="2809719" y="4227547"/>
            <a:ext cx="163195" cy="74930"/>
          </a:xfrm>
          <a:custGeom>
            <a:avLst/>
            <a:gdLst/>
            <a:ahLst/>
            <a:cxnLst/>
            <a:rect l="l" t="t" r="r" b="b"/>
            <a:pathLst>
              <a:path w="163194" h="74929">
                <a:moveTo>
                  <a:pt x="162899" y="74399"/>
                </a:moveTo>
                <a:lnTo>
                  <a:pt x="0" y="74399"/>
                </a:lnTo>
                <a:lnTo>
                  <a:pt x="0" y="0"/>
                </a:lnTo>
                <a:lnTo>
                  <a:pt x="162899" y="0"/>
                </a:lnTo>
                <a:lnTo>
                  <a:pt x="162899" y="74399"/>
                </a:lnTo>
                <a:close/>
              </a:path>
            </a:pathLst>
          </a:custGeom>
          <a:solidFill>
            <a:srgbClr val="EE402B"/>
          </a:solidFill>
        </p:spPr>
        <p:txBody>
          <a:bodyPr wrap="square" lIns="0" tIns="0" rIns="0" bIns="0" rtlCol="0"/>
          <a:lstStyle/>
          <a:p>
            <a:endParaRPr/>
          </a:p>
        </p:txBody>
      </p:sp>
      <p:sp>
        <p:nvSpPr>
          <p:cNvPr id="34" name="object 34"/>
          <p:cNvSpPr/>
          <p:nvPr/>
        </p:nvSpPr>
        <p:spPr>
          <a:xfrm>
            <a:off x="3340750"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FCB713"/>
          </a:solidFill>
        </p:spPr>
        <p:txBody>
          <a:bodyPr wrap="square" lIns="0" tIns="0" rIns="0" bIns="0" rtlCol="0"/>
          <a:lstStyle/>
          <a:p>
            <a:endParaRPr/>
          </a:p>
        </p:txBody>
      </p:sp>
      <p:grpSp>
        <p:nvGrpSpPr>
          <p:cNvPr id="35" name="object 35"/>
          <p:cNvGrpSpPr/>
          <p:nvPr/>
        </p:nvGrpSpPr>
        <p:grpSpPr>
          <a:xfrm>
            <a:off x="3871782" y="4227547"/>
            <a:ext cx="365760" cy="74930"/>
            <a:chOff x="3871782" y="4227547"/>
            <a:chExt cx="365760" cy="74930"/>
          </a:xfrm>
        </p:grpSpPr>
        <p:sp>
          <p:nvSpPr>
            <p:cNvPr id="36" name="object 36"/>
            <p:cNvSpPr/>
            <p:nvPr/>
          </p:nvSpPr>
          <p:spPr>
            <a:xfrm>
              <a:off x="3871782"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F36C25"/>
            </a:solidFill>
          </p:spPr>
          <p:txBody>
            <a:bodyPr wrap="square" lIns="0" tIns="0" rIns="0" bIns="0" rtlCol="0"/>
            <a:lstStyle/>
            <a:p>
              <a:endParaRPr/>
            </a:p>
          </p:txBody>
        </p:sp>
        <p:sp>
          <p:nvSpPr>
            <p:cNvPr id="37" name="object 37"/>
            <p:cNvSpPr/>
            <p:nvPr/>
          </p:nvSpPr>
          <p:spPr>
            <a:xfrm>
              <a:off x="4074125"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02558B"/>
            </a:solidFill>
          </p:spPr>
          <p:txBody>
            <a:bodyPr wrap="square" lIns="0" tIns="0" rIns="0" bIns="0" rtlCol="0"/>
            <a:lstStyle/>
            <a:p>
              <a:endParaRPr/>
            </a:p>
          </p:txBody>
        </p:sp>
      </p:grpSp>
      <p:sp>
        <p:nvSpPr>
          <p:cNvPr id="38" name="object 38"/>
          <p:cNvSpPr/>
          <p:nvPr/>
        </p:nvSpPr>
        <p:spPr>
          <a:xfrm>
            <a:off x="4339640"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183668"/>
          </a:solidFill>
        </p:spPr>
        <p:txBody>
          <a:bodyPr wrap="square" lIns="0" tIns="0" rIns="0" bIns="0" rtlCol="0"/>
          <a:lstStyle/>
          <a:p>
            <a:endParaRPr/>
          </a:p>
        </p:txBody>
      </p:sp>
      <p:sp>
        <p:nvSpPr>
          <p:cNvPr id="39" name="object 39"/>
          <p:cNvSpPr/>
          <p:nvPr/>
        </p:nvSpPr>
        <p:spPr>
          <a:xfrm>
            <a:off x="4870672"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D3A029"/>
          </a:solidFill>
        </p:spPr>
        <p:txBody>
          <a:bodyPr wrap="square" lIns="0" tIns="0" rIns="0" bIns="0" rtlCol="0"/>
          <a:lstStyle/>
          <a:p>
            <a:endParaRPr/>
          </a:p>
        </p:txBody>
      </p:sp>
      <p:sp>
        <p:nvSpPr>
          <p:cNvPr id="40" name="object 40"/>
          <p:cNvSpPr/>
          <p:nvPr/>
        </p:nvSpPr>
        <p:spPr>
          <a:xfrm>
            <a:off x="5401704"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C31F33"/>
          </a:solidFill>
        </p:spPr>
        <p:txBody>
          <a:bodyPr wrap="square" lIns="0" tIns="0" rIns="0" bIns="0" rtlCol="0"/>
          <a:lstStyle/>
          <a:p>
            <a:endParaRPr/>
          </a:p>
        </p:txBody>
      </p:sp>
      <p:sp>
        <p:nvSpPr>
          <p:cNvPr id="41" name="object 41"/>
          <p:cNvSpPr/>
          <p:nvPr/>
        </p:nvSpPr>
        <p:spPr>
          <a:xfrm>
            <a:off x="5932735"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00AED9"/>
          </a:solidFill>
        </p:spPr>
        <p:txBody>
          <a:bodyPr wrap="square" lIns="0" tIns="0" rIns="0" bIns="0" rtlCol="0"/>
          <a:lstStyle/>
          <a:p>
            <a:endParaRPr/>
          </a:p>
        </p:txBody>
      </p:sp>
      <p:sp>
        <p:nvSpPr>
          <p:cNvPr id="42" name="object 42"/>
          <p:cNvSpPr/>
          <p:nvPr/>
        </p:nvSpPr>
        <p:spPr>
          <a:xfrm>
            <a:off x="6463766"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8F1837"/>
          </a:solidFill>
        </p:spPr>
        <p:txBody>
          <a:bodyPr wrap="square" lIns="0" tIns="0" rIns="0" bIns="0" rtlCol="0"/>
          <a:lstStyle/>
          <a:p>
            <a:endParaRPr/>
          </a:p>
        </p:txBody>
      </p:sp>
      <p:sp>
        <p:nvSpPr>
          <p:cNvPr id="43" name="object 43"/>
          <p:cNvSpPr/>
          <p:nvPr/>
        </p:nvSpPr>
        <p:spPr>
          <a:xfrm>
            <a:off x="4605156"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EB1B2D"/>
          </a:solidFill>
        </p:spPr>
        <p:txBody>
          <a:bodyPr wrap="square" lIns="0" tIns="0" rIns="0" bIns="0" rtlCol="0"/>
          <a:lstStyle/>
          <a:p>
            <a:endParaRPr/>
          </a:p>
        </p:txBody>
      </p:sp>
      <p:sp>
        <p:nvSpPr>
          <p:cNvPr id="44" name="object 44"/>
          <p:cNvSpPr/>
          <p:nvPr/>
        </p:nvSpPr>
        <p:spPr>
          <a:xfrm>
            <a:off x="5136188"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279B48"/>
          </a:solidFill>
        </p:spPr>
        <p:txBody>
          <a:bodyPr wrap="square" lIns="0" tIns="0" rIns="0" bIns="0" rtlCol="0"/>
          <a:lstStyle/>
          <a:p>
            <a:endParaRPr/>
          </a:p>
        </p:txBody>
      </p:sp>
      <p:sp>
        <p:nvSpPr>
          <p:cNvPr id="45" name="object 45"/>
          <p:cNvSpPr/>
          <p:nvPr/>
        </p:nvSpPr>
        <p:spPr>
          <a:xfrm>
            <a:off x="5667219"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EE402B"/>
          </a:solidFill>
        </p:spPr>
        <p:txBody>
          <a:bodyPr wrap="square" lIns="0" tIns="0" rIns="0" bIns="0" rtlCol="0"/>
          <a:lstStyle/>
          <a:p>
            <a:endParaRPr/>
          </a:p>
        </p:txBody>
      </p:sp>
      <p:sp>
        <p:nvSpPr>
          <p:cNvPr id="46" name="object 46"/>
          <p:cNvSpPr/>
          <p:nvPr/>
        </p:nvSpPr>
        <p:spPr>
          <a:xfrm>
            <a:off x="6198250"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FCB713"/>
          </a:solidFill>
        </p:spPr>
        <p:txBody>
          <a:bodyPr wrap="square" lIns="0" tIns="0" rIns="0" bIns="0" rtlCol="0"/>
          <a:lstStyle/>
          <a:p>
            <a:endParaRPr/>
          </a:p>
        </p:txBody>
      </p:sp>
      <p:sp>
        <p:nvSpPr>
          <p:cNvPr id="47" name="object 47"/>
          <p:cNvSpPr/>
          <p:nvPr/>
        </p:nvSpPr>
        <p:spPr>
          <a:xfrm>
            <a:off x="6729282"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F36C25"/>
          </a:solidFill>
        </p:spPr>
        <p:txBody>
          <a:bodyPr wrap="square" lIns="0" tIns="0" rIns="0" bIns="0" rtlCol="0"/>
          <a:lstStyle/>
          <a:p>
            <a:endParaRPr/>
          </a:p>
        </p:txBody>
      </p:sp>
      <p:sp>
        <p:nvSpPr>
          <p:cNvPr id="48" name="object 48"/>
          <p:cNvSpPr/>
          <p:nvPr/>
        </p:nvSpPr>
        <p:spPr>
          <a:xfrm>
            <a:off x="6988775"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02558B"/>
          </a:solidFill>
        </p:spPr>
        <p:txBody>
          <a:bodyPr wrap="square" lIns="0" tIns="0" rIns="0" bIns="0" rtlCol="0"/>
          <a:lstStyle/>
          <a:p>
            <a:endParaRPr/>
          </a:p>
        </p:txBody>
      </p:sp>
      <p:sp>
        <p:nvSpPr>
          <p:cNvPr id="49" name="object 49"/>
          <p:cNvSpPr/>
          <p:nvPr/>
        </p:nvSpPr>
        <p:spPr>
          <a:xfrm>
            <a:off x="7254290"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183668"/>
          </a:solidFill>
        </p:spPr>
        <p:txBody>
          <a:bodyPr wrap="square" lIns="0" tIns="0" rIns="0" bIns="0" rtlCol="0"/>
          <a:lstStyle/>
          <a:p>
            <a:endParaRPr/>
          </a:p>
        </p:txBody>
      </p:sp>
      <p:grpSp>
        <p:nvGrpSpPr>
          <p:cNvPr id="50" name="object 50"/>
          <p:cNvGrpSpPr/>
          <p:nvPr/>
        </p:nvGrpSpPr>
        <p:grpSpPr>
          <a:xfrm>
            <a:off x="7780559" y="4222784"/>
            <a:ext cx="172720" cy="84455"/>
            <a:chOff x="7780559" y="4222784"/>
            <a:chExt cx="172720" cy="84455"/>
          </a:xfrm>
        </p:grpSpPr>
        <p:sp>
          <p:nvSpPr>
            <p:cNvPr id="51" name="object 51"/>
            <p:cNvSpPr/>
            <p:nvPr/>
          </p:nvSpPr>
          <p:spPr>
            <a:xfrm>
              <a:off x="7785322"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8F1837"/>
            </a:solidFill>
          </p:spPr>
          <p:txBody>
            <a:bodyPr wrap="square" lIns="0" tIns="0" rIns="0" bIns="0" rtlCol="0"/>
            <a:lstStyle/>
            <a:p>
              <a:endParaRPr/>
            </a:p>
          </p:txBody>
        </p:sp>
        <p:sp>
          <p:nvSpPr>
            <p:cNvPr id="52" name="object 52"/>
            <p:cNvSpPr/>
            <p:nvPr/>
          </p:nvSpPr>
          <p:spPr>
            <a:xfrm>
              <a:off x="7785322" y="4227547"/>
              <a:ext cx="163195" cy="74930"/>
            </a:xfrm>
            <a:custGeom>
              <a:avLst/>
              <a:gdLst/>
              <a:ahLst/>
              <a:cxnLst/>
              <a:rect l="l" t="t" r="r" b="b"/>
              <a:pathLst>
                <a:path w="163195" h="74929">
                  <a:moveTo>
                    <a:pt x="162899" y="0"/>
                  </a:moveTo>
                  <a:lnTo>
                    <a:pt x="0" y="0"/>
                  </a:lnTo>
                  <a:lnTo>
                    <a:pt x="0" y="74399"/>
                  </a:lnTo>
                  <a:lnTo>
                    <a:pt x="162899" y="74399"/>
                  </a:lnTo>
                  <a:lnTo>
                    <a:pt x="162899" y="0"/>
                  </a:lnTo>
                  <a:close/>
                </a:path>
              </a:pathLst>
            </a:custGeom>
            <a:ln w="9524">
              <a:solidFill>
                <a:srgbClr val="E11484"/>
              </a:solidFill>
            </a:ln>
          </p:spPr>
          <p:txBody>
            <a:bodyPr wrap="square" lIns="0" tIns="0" rIns="0" bIns="0" rtlCol="0"/>
            <a:lstStyle/>
            <a:p>
              <a:endParaRPr/>
            </a:p>
          </p:txBody>
        </p:sp>
      </p:grpSp>
      <p:sp>
        <p:nvSpPr>
          <p:cNvPr id="53" name="object 53"/>
          <p:cNvSpPr/>
          <p:nvPr/>
        </p:nvSpPr>
        <p:spPr>
          <a:xfrm>
            <a:off x="7519806" y="4227547"/>
            <a:ext cx="163195" cy="74930"/>
          </a:xfrm>
          <a:custGeom>
            <a:avLst/>
            <a:gdLst/>
            <a:ahLst/>
            <a:cxnLst/>
            <a:rect l="l" t="t" r="r" b="b"/>
            <a:pathLst>
              <a:path w="163195" h="74929">
                <a:moveTo>
                  <a:pt x="162899" y="74399"/>
                </a:moveTo>
                <a:lnTo>
                  <a:pt x="0" y="74399"/>
                </a:lnTo>
                <a:lnTo>
                  <a:pt x="0" y="0"/>
                </a:lnTo>
                <a:lnTo>
                  <a:pt x="162899" y="0"/>
                </a:lnTo>
                <a:lnTo>
                  <a:pt x="162899" y="74399"/>
                </a:lnTo>
                <a:close/>
              </a:path>
            </a:pathLst>
          </a:custGeom>
          <a:solidFill>
            <a:srgbClr val="EB1B2D"/>
          </a:solidFill>
        </p:spPr>
        <p:txBody>
          <a:bodyPr wrap="square" lIns="0" tIns="0" rIns="0" bIns="0" rtlCol="0"/>
          <a:lstStyle/>
          <a:p>
            <a:endParaRPr/>
          </a:p>
        </p:txBody>
      </p:sp>
      <p:sp>
        <p:nvSpPr>
          <p:cNvPr id="54" name="object 54"/>
          <p:cNvSpPr/>
          <p:nvPr/>
        </p:nvSpPr>
        <p:spPr>
          <a:xfrm>
            <a:off x="1825040" y="1427197"/>
            <a:ext cx="163195" cy="74930"/>
          </a:xfrm>
          <a:custGeom>
            <a:avLst/>
            <a:gdLst/>
            <a:ahLst/>
            <a:cxnLst/>
            <a:rect l="l" t="t" r="r" b="b"/>
            <a:pathLst>
              <a:path w="163194" h="74930">
                <a:moveTo>
                  <a:pt x="162899" y="74399"/>
                </a:moveTo>
                <a:lnTo>
                  <a:pt x="0" y="74399"/>
                </a:lnTo>
                <a:lnTo>
                  <a:pt x="0" y="0"/>
                </a:lnTo>
                <a:lnTo>
                  <a:pt x="162899" y="0"/>
                </a:lnTo>
                <a:lnTo>
                  <a:pt x="162899" y="74399"/>
                </a:lnTo>
                <a:close/>
              </a:path>
            </a:pathLst>
          </a:custGeom>
          <a:solidFill>
            <a:srgbClr val="183668"/>
          </a:solidFill>
        </p:spPr>
        <p:txBody>
          <a:bodyPr wrap="square" lIns="0" tIns="0" rIns="0" bIns="0" rtlCol="0"/>
          <a:lstStyle/>
          <a:p>
            <a:endParaRPr/>
          </a:p>
        </p:txBody>
      </p:sp>
      <p:sp>
        <p:nvSpPr>
          <p:cNvPr id="55" name="object 55"/>
          <p:cNvSpPr/>
          <p:nvPr/>
        </p:nvSpPr>
        <p:spPr>
          <a:xfrm>
            <a:off x="2356072" y="1427197"/>
            <a:ext cx="163195" cy="74930"/>
          </a:xfrm>
          <a:custGeom>
            <a:avLst/>
            <a:gdLst/>
            <a:ahLst/>
            <a:cxnLst/>
            <a:rect l="l" t="t" r="r" b="b"/>
            <a:pathLst>
              <a:path w="163194" h="74930">
                <a:moveTo>
                  <a:pt x="162899" y="74399"/>
                </a:moveTo>
                <a:lnTo>
                  <a:pt x="0" y="74399"/>
                </a:lnTo>
                <a:lnTo>
                  <a:pt x="0" y="0"/>
                </a:lnTo>
                <a:lnTo>
                  <a:pt x="162899" y="0"/>
                </a:lnTo>
                <a:lnTo>
                  <a:pt x="162899" y="74399"/>
                </a:lnTo>
                <a:close/>
              </a:path>
            </a:pathLst>
          </a:custGeom>
          <a:solidFill>
            <a:srgbClr val="D3A029"/>
          </a:solidFill>
        </p:spPr>
        <p:txBody>
          <a:bodyPr wrap="square" lIns="0" tIns="0" rIns="0" bIns="0" rtlCol="0"/>
          <a:lstStyle/>
          <a:p>
            <a:endParaRPr/>
          </a:p>
        </p:txBody>
      </p:sp>
      <p:sp>
        <p:nvSpPr>
          <p:cNvPr id="56" name="object 56"/>
          <p:cNvSpPr/>
          <p:nvPr/>
        </p:nvSpPr>
        <p:spPr>
          <a:xfrm>
            <a:off x="2887104" y="1427197"/>
            <a:ext cx="163195" cy="74930"/>
          </a:xfrm>
          <a:custGeom>
            <a:avLst/>
            <a:gdLst/>
            <a:ahLst/>
            <a:cxnLst/>
            <a:rect l="l" t="t" r="r" b="b"/>
            <a:pathLst>
              <a:path w="163194" h="74930">
                <a:moveTo>
                  <a:pt x="162899" y="74399"/>
                </a:moveTo>
                <a:lnTo>
                  <a:pt x="0" y="74399"/>
                </a:lnTo>
                <a:lnTo>
                  <a:pt x="0" y="0"/>
                </a:lnTo>
                <a:lnTo>
                  <a:pt x="162899" y="0"/>
                </a:lnTo>
                <a:lnTo>
                  <a:pt x="162899" y="74399"/>
                </a:lnTo>
                <a:close/>
              </a:path>
            </a:pathLst>
          </a:custGeom>
          <a:solidFill>
            <a:srgbClr val="C31F33"/>
          </a:solidFill>
        </p:spPr>
        <p:txBody>
          <a:bodyPr wrap="square" lIns="0" tIns="0" rIns="0" bIns="0" rtlCol="0"/>
          <a:lstStyle/>
          <a:p>
            <a:endParaRPr/>
          </a:p>
        </p:txBody>
      </p:sp>
      <p:sp>
        <p:nvSpPr>
          <p:cNvPr id="57" name="object 57"/>
          <p:cNvSpPr/>
          <p:nvPr/>
        </p:nvSpPr>
        <p:spPr>
          <a:xfrm>
            <a:off x="3418135"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00AED9"/>
          </a:solidFill>
        </p:spPr>
        <p:txBody>
          <a:bodyPr wrap="square" lIns="0" tIns="0" rIns="0" bIns="0" rtlCol="0"/>
          <a:lstStyle/>
          <a:p>
            <a:endParaRPr/>
          </a:p>
        </p:txBody>
      </p:sp>
      <p:sp>
        <p:nvSpPr>
          <p:cNvPr id="58" name="object 58"/>
          <p:cNvSpPr/>
          <p:nvPr/>
        </p:nvSpPr>
        <p:spPr>
          <a:xfrm>
            <a:off x="3949166"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8F1837"/>
          </a:solidFill>
        </p:spPr>
        <p:txBody>
          <a:bodyPr wrap="square" lIns="0" tIns="0" rIns="0" bIns="0" rtlCol="0"/>
          <a:lstStyle/>
          <a:p>
            <a:endParaRPr/>
          </a:p>
        </p:txBody>
      </p:sp>
      <p:sp>
        <p:nvSpPr>
          <p:cNvPr id="59" name="object 59"/>
          <p:cNvSpPr/>
          <p:nvPr/>
        </p:nvSpPr>
        <p:spPr>
          <a:xfrm>
            <a:off x="2090556" y="1427197"/>
            <a:ext cx="163195" cy="74930"/>
          </a:xfrm>
          <a:custGeom>
            <a:avLst/>
            <a:gdLst/>
            <a:ahLst/>
            <a:cxnLst/>
            <a:rect l="l" t="t" r="r" b="b"/>
            <a:pathLst>
              <a:path w="163194" h="74930">
                <a:moveTo>
                  <a:pt x="162899" y="74399"/>
                </a:moveTo>
                <a:lnTo>
                  <a:pt x="0" y="74399"/>
                </a:lnTo>
                <a:lnTo>
                  <a:pt x="0" y="0"/>
                </a:lnTo>
                <a:lnTo>
                  <a:pt x="162899" y="0"/>
                </a:lnTo>
                <a:lnTo>
                  <a:pt x="162899" y="74399"/>
                </a:lnTo>
                <a:close/>
              </a:path>
            </a:pathLst>
          </a:custGeom>
          <a:solidFill>
            <a:srgbClr val="EB1B2D"/>
          </a:solidFill>
        </p:spPr>
        <p:txBody>
          <a:bodyPr wrap="square" lIns="0" tIns="0" rIns="0" bIns="0" rtlCol="0"/>
          <a:lstStyle/>
          <a:p>
            <a:endParaRPr/>
          </a:p>
        </p:txBody>
      </p:sp>
      <p:sp>
        <p:nvSpPr>
          <p:cNvPr id="60" name="object 60"/>
          <p:cNvSpPr/>
          <p:nvPr/>
        </p:nvSpPr>
        <p:spPr>
          <a:xfrm>
            <a:off x="2621588" y="1427197"/>
            <a:ext cx="163195" cy="74930"/>
          </a:xfrm>
          <a:custGeom>
            <a:avLst/>
            <a:gdLst/>
            <a:ahLst/>
            <a:cxnLst/>
            <a:rect l="l" t="t" r="r" b="b"/>
            <a:pathLst>
              <a:path w="163194" h="74930">
                <a:moveTo>
                  <a:pt x="162899" y="74399"/>
                </a:moveTo>
                <a:lnTo>
                  <a:pt x="0" y="74399"/>
                </a:lnTo>
                <a:lnTo>
                  <a:pt x="0" y="0"/>
                </a:lnTo>
                <a:lnTo>
                  <a:pt x="162899" y="0"/>
                </a:lnTo>
                <a:lnTo>
                  <a:pt x="162899" y="74399"/>
                </a:lnTo>
                <a:close/>
              </a:path>
            </a:pathLst>
          </a:custGeom>
          <a:solidFill>
            <a:srgbClr val="279B48"/>
          </a:solidFill>
        </p:spPr>
        <p:txBody>
          <a:bodyPr wrap="square" lIns="0" tIns="0" rIns="0" bIns="0" rtlCol="0"/>
          <a:lstStyle/>
          <a:p>
            <a:endParaRPr/>
          </a:p>
        </p:txBody>
      </p:sp>
      <p:sp>
        <p:nvSpPr>
          <p:cNvPr id="61" name="object 61"/>
          <p:cNvSpPr/>
          <p:nvPr/>
        </p:nvSpPr>
        <p:spPr>
          <a:xfrm>
            <a:off x="3152619"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EE402B"/>
          </a:solidFill>
        </p:spPr>
        <p:txBody>
          <a:bodyPr wrap="square" lIns="0" tIns="0" rIns="0" bIns="0" rtlCol="0"/>
          <a:lstStyle/>
          <a:p>
            <a:endParaRPr/>
          </a:p>
        </p:txBody>
      </p:sp>
      <p:sp>
        <p:nvSpPr>
          <p:cNvPr id="62" name="object 62"/>
          <p:cNvSpPr/>
          <p:nvPr/>
        </p:nvSpPr>
        <p:spPr>
          <a:xfrm>
            <a:off x="3683650"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FCB713"/>
          </a:solidFill>
        </p:spPr>
        <p:txBody>
          <a:bodyPr wrap="square" lIns="0" tIns="0" rIns="0" bIns="0" rtlCol="0"/>
          <a:lstStyle/>
          <a:p>
            <a:endParaRPr/>
          </a:p>
        </p:txBody>
      </p:sp>
      <p:grpSp>
        <p:nvGrpSpPr>
          <p:cNvPr id="63" name="object 63"/>
          <p:cNvGrpSpPr/>
          <p:nvPr/>
        </p:nvGrpSpPr>
        <p:grpSpPr>
          <a:xfrm>
            <a:off x="4214682" y="1427197"/>
            <a:ext cx="365760" cy="74930"/>
            <a:chOff x="4214682" y="1427197"/>
            <a:chExt cx="365760" cy="74930"/>
          </a:xfrm>
        </p:grpSpPr>
        <p:sp>
          <p:nvSpPr>
            <p:cNvPr id="64" name="object 64"/>
            <p:cNvSpPr/>
            <p:nvPr/>
          </p:nvSpPr>
          <p:spPr>
            <a:xfrm>
              <a:off x="4214682"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F36C25"/>
            </a:solidFill>
          </p:spPr>
          <p:txBody>
            <a:bodyPr wrap="square" lIns="0" tIns="0" rIns="0" bIns="0" rtlCol="0"/>
            <a:lstStyle/>
            <a:p>
              <a:endParaRPr/>
            </a:p>
          </p:txBody>
        </p:sp>
        <p:sp>
          <p:nvSpPr>
            <p:cNvPr id="65" name="object 65"/>
            <p:cNvSpPr/>
            <p:nvPr/>
          </p:nvSpPr>
          <p:spPr>
            <a:xfrm>
              <a:off x="4417025"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02558B"/>
            </a:solidFill>
          </p:spPr>
          <p:txBody>
            <a:bodyPr wrap="square" lIns="0" tIns="0" rIns="0" bIns="0" rtlCol="0"/>
            <a:lstStyle/>
            <a:p>
              <a:endParaRPr/>
            </a:p>
          </p:txBody>
        </p:sp>
      </p:grpSp>
      <p:sp>
        <p:nvSpPr>
          <p:cNvPr id="66" name="object 66"/>
          <p:cNvSpPr/>
          <p:nvPr/>
        </p:nvSpPr>
        <p:spPr>
          <a:xfrm>
            <a:off x="4682540"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183668"/>
          </a:solidFill>
        </p:spPr>
        <p:txBody>
          <a:bodyPr wrap="square" lIns="0" tIns="0" rIns="0" bIns="0" rtlCol="0"/>
          <a:lstStyle/>
          <a:p>
            <a:endParaRPr/>
          </a:p>
        </p:txBody>
      </p:sp>
      <p:sp>
        <p:nvSpPr>
          <p:cNvPr id="67" name="object 67"/>
          <p:cNvSpPr/>
          <p:nvPr/>
        </p:nvSpPr>
        <p:spPr>
          <a:xfrm>
            <a:off x="5213572"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D3A029"/>
          </a:solidFill>
        </p:spPr>
        <p:txBody>
          <a:bodyPr wrap="square" lIns="0" tIns="0" rIns="0" bIns="0" rtlCol="0"/>
          <a:lstStyle/>
          <a:p>
            <a:endParaRPr/>
          </a:p>
        </p:txBody>
      </p:sp>
      <p:sp>
        <p:nvSpPr>
          <p:cNvPr id="68" name="object 68"/>
          <p:cNvSpPr/>
          <p:nvPr/>
        </p:nvSpPr>
        <p:spPr>
          <a:xfrm>
            <a:off x="5744604"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C31F33"/>
          </a:solidFill>
        </p:spPr>
        <p:txBody>
          <a:bodyPr wrap="square" lIns="0" tIns="0" rIns="0" bIns="0" rtlCol="0"/>
          <a:lstStyle/>
          <a:p>
            <a:endParaRPr/>
          </a:p>
        </p:txBody>
      </p:sp>
      <p:sp>
        <p:nvSpPr>
          <p:cNvPr id="69" name="object 69"/>
          <p:cNvSpPr/>
          <p:nvPr/>
        </p:nvSpPr>
        <p:spPr>
          <a:xfrm>
            <a:off x="6275635"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00AED9"/>
          </a:solidFill>
        </p:spPr>
        <p:txBody>
          <a:bodyPr wrap="square" lIns="0" tIns="0" rIns="0" bIns="0" rtlCol="0"/>
          <a:lstStyle/>
          <a:p>
            <a:endParaRPr/>
          </a:p>
        </p:txBody>
      </p:sp>
      <p:sp>
        <p:nvSpPr>
          <p:cNvPr id="70" name="object 70"/>
          <p:cNvSpPr/>
          <p:nvPr/>
        </p:nvSpPr>
        <p:spPr>
          <a:xfrm>
            <a:off x="6806666"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8F1837"/>
          </a:solidFill>
        </p:spPr>
        <p:txBody>
          <a:bodyPr wrap="square" lIns="0" tIns="0" rIns="0" bIns="0" rtlCol="0"/>
          <a:lstStyle/>
          <a:p>
            <a:endParaRPr/>
          </a:p>
        </p:txBody>
      </p:sp>
      <p:sp>
        <p:nvSpPr>
          <p:cNvPr id="71" name="object 71"/>
          <p:cNvSpPr/>
          <p:nvPr/>
        </p:nvSpPr>
        <p:spPr>
          <a:xfrm>
            <a:off x="4948056"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EB1B2D"/>
          </a:solidFill>
        </p:spPr>
        <p:txBody>
          <a:bodyPr wrap="square" lIns="0" tIns="0" rIns="0" bIns="0" rtlCol="0"/>
          <a:lstStyle/>
          <a:p>
            <a:endParaRPr/>
          </a:p>
        </p:txBody>
      </p:sp>
      <p:sp>
        <p:nvSpPr>
          <p:cNvPr id="72" name="object 72"/>
          <p:cNvSpPr/>
          <p:nvPr/>
        </p:nvSpPr>
        <p:spPr>
          <a:xfrm>
            <a:off x="5479088"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279B48"/>
          </a:solidFill>
        </p:spPr>
        <p:txBody>
          <a:bodyPr wrap="square" lIns="0" tIns="0" rIns="0" bIns="0" rtlCol="0"/>
          <a:lstStyle/>
          <a:p>
            <a:endParaRPr/>
          </a:p>
        </p:txBody>
      </p:sp>
      <p:sp>
        <p:nvSpPr>
          <p:cNvPr id="73" name="object 73"/>
          <p:cNvSpPr/>
          <p:nvPr/>
        </p:nvSpPr>
        <p:spPr>
          <a:xfrm>
            <a:off x="6010119"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EE402B"/>
          </a:solidFill>
        </p:spPr>
        <p:txBody>
          <a:bodyPr wrap="square" lIns="0" tIns="0" rIns="0" bIns="0" rtlCol="0"/>
          <a:lstStyle/>
          <a:p>
            <a:endParaRPr/>
          </a:p>
        </p:txBody>
      </p:sp>
      <p:sp>
        <p:nvSpPr>
          <p:cNvPr id="74" name="object 74"/>
          <p:cNvSpPr/>
          <p:nvPr/>
        </p:nvSpPr>
        <p:spPr>
          <a:xfrm>
            <a:off x="6541150"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FCB713"/>
          </a:solidFill>
        </p:spPr>
        <p:txBody>
          <a:bodyPr wrap="square" lIns="0" tIns="0" rIns="0" bIns="0" rtlCol="0"/>
          <a:lstStyle/>
          <a:p>
            <a:endParaRPr/>
          </a:p>
        </p:txBody>
      </p:sp>
      <p:sp>
        <p:nvSpPr>
          <p:cNvPr id="75" name="object 75"/>
          <p:cNvSpPr/>
          <p:nvPr/>
        </p:nvSpPr>
        <p:spPr>
          <a:xfrm>
            <a:off x="7072182"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F36C25"/>
          </a:solidFill>
        </p:spPr>
        <p:txBody>
          <a:bodyPr wrap="square" lIns="0" tIns="0" rIns="0" bIns="0" rtlCol="0"/>
          <a:lstStyle/>
          <a:p>
            <a:endParaRPr/>
          </a:p>
        </p:txBody>
      </p:sp>
      <p:sp>
        <p:nvSpPr>
          <p:cNvPr id="76" name="object 76"/>
          <p:cNvSpPr/>
          <p:nvPr/>
        </p:nvSpPr>
        <p:spPr>
          <a:xfrm>
            <a:off x="7331675"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02558B"/>
          </a:solidFill>
        </p:spPr>
        <p:txBody>
          <a:bodyPr wrap="square" lIns="0" tIns="0" rIns="0" bIns="0" rtlCol="0"/>
          <a:lstStyle/>
          <a:p>
            <a:endParaRPr/>
          </a:p>
        </p:txBody>
      </p:sp>
      <p:sp>
        <p:nvSpPr>
          <p:cNvPr id="77" name="object 77"/>
          <p:cNvSpPr/>
          <p:nvPr/>
        </p:nvSpPr>
        <p:spPr>
          <a:xfrm>
            <a:off x="7597190"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183668"/>
          </a:solidFill>
        </p:spPr>
        <p:txBody>
          <a:bodyPr wrap="square" lIns="0" tIns="0" rIns="0" bIns="0" rtlCol="0"/>
          <a:lstStyle/>
          <a:p>
            <a:endParaRPr/>
          </a:p>
        </p:txBody>
      </p:sp>
      <p:sp>
        <p:nvSpPr>
          <p:cNvPr id="78" name="object 78"/>
          <p:cNvSpPr/>
          <p:nvPr/>
        </p:nvSpPr>
        <p:spPr>
          <a:xfrm>
            <a:off x="7805556" y="1427197"/>
            <a:ext cx="163195" cy="74930"/>
          </a:xfrm>
          <a:custGeom>
            <a:avLst/>
            <a:gdLst/>
            <a:ahLst/>
            <a:cxnLst/>
            <a:rect l="l" t="t" r="r" b="b"/>
            <a:pathLst>
              <a:path w="163195" h="74930">
                <a:moveTo>
                  <a:pt x="162899" y="74399"/>
                </a:moveTo>
                <a:lnTo>
                  <a:pt x="0" y="74399"/>
                </a:lnTo>
                <a:lnTo>
                  <a:pt x="0" y="0"/>
                </a:lnTo>
                <a:lnTo>
                  <a:pt x="162899" y="0"/>
                </a:lnTo>
                <a:lnTo>
                  <a:pt x="162899" y="74399"/>
                </a:lnTo>
                <a:close/>
              </a:path>
            </a:pathLst>
          </a:custGeom>
          <a:solidFill>
            <a:srgbClr val="FF9900"/>
          </a:solidFill>
        </p:spPr>
        <p:txBody>
          <a:bodyPr wrap="square" lIns="0" tIns="0" rIns="0" bIns="0" rtlCol="0"/>
          <a:lstStyle/>
          <a:p>
            <a:endParaRPr/>
          </a:p>
        </p:txBody>
      </p:sp>
      <p:sp>
        <p:nvSpPr>
          <p:cNvPr id="79" name="object 79"/>
          <p:cNvSpPr/>
          <p:nvPr/>
        </p:nvSpPr>
        <p:spPr>
          <a:xfrm>
            <a:off x="1159475" y="1427197"/>
            <a:ext cx="163195" cy="74930"/>
          </a:xfrm>
          <a:custGeom>
            <a:avLst/>
            <a:gdLst/>
            <a:ahLst/>
            <a:cxnLst/>
            <a:rect l="l" t="t" r="r" b="b"/>
            <a:pathLst>
              <a:path w="163194" h="74930">
                <a:moveTo>
                  <a:pt x="162899" y="74399"/>
                </a:moveTo>
                <a:lnTo>
                  <a:pt x="0" y="74399"/>
                </a:lnTo>
                <a:lnTo>
                  <a:pt x="0" y="0"/>
                </a:lnTo>
                <a:lnTo>
                  <a:pt x="162899" y="0"/>
                </a:lnTo>
                <a:lnTo>
                  <a:pt x="162899" y="74399"/>
                </a:lnTo>
                <a:close/>
              </a:path>
            </a:pathLst>
          </a:custGeom>
          <a:solidFill>
            <a:srgbClr val="F36C25"/>
          </a:solidFill>
        </p:spPr>
        <p:txBody>
          <a:bodyPr wrap="square" lIns="0" tIns="0" rIns="0" bIns="0" rtlCol="0"/>
          <a:lstStyle/>
          <a:p>
            <a:endParaRPr/>
          </a:p>
        </p:txBody>
      </p:sp>
      <p:sp>
        <p:nvSpPr>
          <p:cNvPr id="80" name="object 80"/>
          <p:cNvSpPr/>
          <p:nvPr/>
        </p:nvSpPr>
        <p:spPr>
          <a:xfrm>
            <a:off x="1367840" y="1427197"/>
            <a:ext cx="163195" cy="74930"/>
          </a:xfrm>
          <a:custGeom>
            <a:avLst/>
            <a:gdLst/>
            <a:ahLst/>
            <a:cxnLst/>
            <a:rect l="l" t="t" r="r" b="b"/>
            <a:pathLst>
              <a:path w="163194" h="74930">
                <a:moveTo>
                  <a:pt x="162899" y="74399"/>
                </a:moveTo>
                <a:lnTo>
                  <a:pt x="0" y="74399"/>
                </a:lnTo>
                <a:lnTo>
                  <a:pt x="0" y="0"/>
                </a:lnTo>
                <a:lnTo>
                  <a:pt x="162899" y="0"/>
                </a:lnTo>
                <a:lnTo>
                  <a:pt x="162899" y="74399"/>
                </a:lnTo>
                <a:close/>
              </a:path>
            </a:pathLst>
          </a:custGeom>
          <a:solidFill>
            <a:srgbClr val="183668"/>
          </a:solidFill>
        </p:spPr>
        <p:txBody>
          <a:bodyPr wrap="square" lIns="0" tIns="0" rIns="0" bIns="0" rtlCol="0"/>
          <a:lstStyle/>
          <a:p>
            <a:endParaRPr/>
          </a:p>
        </p:txBody>
      </p:sp>
      <p:sp>
        <p:nvSpPr>
          <p:cNvPr id="81" name="object 81"/>
          <p:cNvSpPr/>
          <p:nvPr/>
        </p:nvSpPr>
        <p:spPr>
          <a:xfrm>
            <a:off x="1633356" y="1427197"/>
            <a:ext cx="163195" cy="74930"/>
          </a:xfrm>
          <a:custGeom>
            <a:avLst/>
            <a:gdLst/>
            <a:ahLst/>
            <a:cxnLst/>
            <a:rect l="l" t="t" r="r" b="b"/>
            <a:pathLst>
              <a:path w="163194" h="74930">
                <a:moveTo>
                  <a:pt x="162899" y="74399"/>
                </a:moveTo>
                <a:lnTo>
                  <a:pt x="0" y="74399"/>
                </a:lnTo>
                <a:lnTo>
                  <a:pt x="0" y="0"/>
                </a:lnTo>
                <a:lnTo>
                  <a:pt x="162899" y="0"/>
                </a:lnTo>
                <a:lnTo>
                  <a:pt x="162899" y="74399"/>
                </a:lnTo>
                <a:close/>
              </a:path>
            </a:pathLst>
          </a:custGeom>
          <a:solidFill>
            <a:srgbClr val="EB1B2D"/>
          </a:solidFill>
        </p:spPr>
        <p:txBody>
          <a:bodyPr wrap="square" lIns="0" tIns="0" rIns="0" bIns="0" rtlCol="0"/>
          <a:lstStyle/>
          <a:p>
            <a:endParaRPr/>
          </a:p>
        </p:txBody>
      </p:sp>
      <p:sp>
        <p:nvSpPr>
          <p:cNvPr id="82" name="object 82"/>
          <p:cNvSpPr txBox="1"/>
          <p:nvPr/>
        </p:nvSpPr>
        <p:spPr>
          <a:xfrm>
            <a:off x="4830146" y="4584589"/>
            <a:ext cx="4088765" cy="436880"/>
          </a:xfrm>
          <a:prstGeom prst="rect">
            <a:avLst/>
          </a:prstGeom>
        </p:spPr>
        <p:txBody>
          <a:bodyPr vert="horz" wrap="square" lIns="0" tIns="12700" rIns="0" bIns="0" rtlCol="0">
            <a:spAutoFit/>
          </a:bodyPr>
          <a:lstStyle/>
          <a:p>
            <a:pPr marL="12700">
              <a:lnSpc>
                <a:spcPts val="1560"/>
              </a:lnSpc>
              <a:spcBef>
                <a:spcPts val="100"/>
              </a:spcBef>
            </a:pPr>
            <a:r>
              <a:rPr sz="1300" b="1" spc="10" dirty="0">
                <a:latin typeface="Palatino Linotype"/>
                <a:cs typeface="Palatino Linotype"/>
              </a:rPr>
              <a:t>The</a:t>
            </a:r>
            <a:r>
              <a:rPr sz="1300" b="1" spc="15" dirty="0">
                <a:latin typeface="Palatino Linotype"/>
                <a:cs typeface="Palatino Linotype"/>
              </a:rPr>
              <a:t> </a:t>
            </a:r>
            <a:r>
              <a:rPr sz="1300" b="1" spc="30" dirty="0">
                <a:latin typeface="Palatino Linotype"/>
                <a:cs typeface="Palatino Linotype"/>
              </a:rPr>
              <a:t>number</a:t>
            </a:r>
            <a:r>
              <a:rPr sz="1300" b="1" spc="15" dirty="0">
                <a:latin typeface="Palatino Linotype"/>
                <a:cs typeface="Palatino Linotype"/>
              </a:rPr>
              <a:t> </a:t>
            </a:r>
            <a:r>
              <a:rPr sz="1300" b="1" spc="-15" dirty="0">
                <a:latin typeface="Palatino Linotype"/>
                <a:cs typeface="Palatino Linotype"/>
              </a:rPr>
              <a:t>of</a:t>
            </a:r>
            <a:r>
              <a:rPr sz="1300" b="1" spc="15" dirty="0">
                <a:latin typeface="Palatino Linotype"/>
                <a:cs typeface="Palatino Linotype"/>
              </a:rPr>
              <a:t> </a:t>
            </a:r>
            <a:r>
              <a:rPr sz="1300" b="1" spc="45" dirty="0">
                <a:latin typeface="Palatino Linotype"/>
                <a:cs typeface="Palatino Linotype"/>
              </a:rPr>
              <a:t>projects</a:t>
            </a:r>
            <a:r>
              <a:rPr sz="1300" b="1" spc="20" dirty="0">
                <a:latin typeface="Palatino Linotype"/>
                <a:cs typeface="Palatino Linotype"/>
              </a:rPr>
              <a:t> </a:t>
            </a:r>
            <a:r>
              <a:rPr sz="1300" b="1" spc="55" dirty="0">
                <a:latin typeface="Palatino Linotype"/>
                <a:cs typeface="Palatino Linotype"/>
              </a:rPr>
              <a:t>(July/2016</a:t>
            </a:r>
            <a:r>
              <a:rPr sz="1300" b="1" spc="15" dirty="0">
                <a:latin typeface="Palatino Linotype"/>
                <a:cs typeface="Palatino Linotype"/>
              </a:rPr>
              <a:t> </a:t>
            </a:r>
            <a:r>
              <a:rPr sz="1300" b="1" spc="80" dirty="0">
                <a:latin typeface="Palatino Linotype"/>
                <a:cs typeface="Palatino Linotype"/>
              </a:rPr>
              <a:t>–</a:t>
            </a:r>
            <a:r>
              <a:rPr sz="1300" b="1" spc="15" dirty="0">
                <a:latin typeface="Palatino Linotype"/>
                <a:cs typeface="Palatino Linotype"/>
              </a:rPr>
              <a:t> </a:t>
            </a:r>
            <a:r>
              <a:rPr sz="1300" b="1" spc="75" dirty="0">
                <a:latin typeface="Palatino Linotype"/>
                <a:cs typeface="Palatino Linotype"/>
              </a:rPr>
              <a:t>June/2023):</a:t>
            </a:r>
            <a:r>
              <a:rPr sz="1300" b="1" spc="15" dirty="0">
                <a:latin typeface="Palatino Linotype"/>
                <a:cs typeface="Palatino Linotype"/>
              </a:rPr>
              <a:t> </a:t>
            </a:r>
            <a:r>
              <a:rPr sz="1300" b="1" spc="114" dirty="0">
                <a:latin typeface="Palatino Linotype"/>
                <a:cs typeface="Palatino Linotype"/>
              </a:rPr>
              <a:t>40</a:t>
            </a:r>
            <a:endParaRPr sz="1300">
              <a:latin typeface="Palatino Linotype"/>
              <a:cs typeface="Palatino Linotype"/>
            </a:endParaRPr>
          </a:p>
          <a:p>
            <a:pPr marL="830580">
              <a:lnSpc>
                <a:spcPts val="1680"/>
              </a:lnSpc>
            </a:pPr>
            <a:r>
              <a:rPr sz="1400" i="1" spc="-20" dirty="0">
                <a:latin typeface="Georgia"/>
                <a:cs typeface="Georgia"/>
              </a:rPr>
              <a:t>*</a:t>
            </a:r>
            <a:r>
              <a:rPr sz="1200" i="1" spc="-20" dirty="0">
                <a:latin typeface="Georgia"/>
                <a:cs typeface="Georgia"/>
              </a:rPr>
              <a:t>Just</a:t>
            </a:r>
            <a:r>
              <a:rPr sz="1200" i="1" spc="20" dirty="0">
                <a:latin typeface="Georgia"/>
                <a:cs typeface="Georgia"/>
              </a:rPr>
              <a:t> </a:t>
            </a:r>
            <a:r>
              <a:rPr sz="1200" i="1" spc="5" dirty="0">
                <a:latin typeface="Georgia"/>
                <a:cs typeface="Georgia"/>
              </a:rPr>
              <a:t>counted</a:t>
            </a:r>
            <a:r>
              <a:rPr sz="1200" i="1" spc="25" dirty="0">
                <a:latin typeface="Georgia"/>
                <a:cs typeface="Georgia"/>
              </a:rPr>
              <a:t> </a:t>
            </a:r>
            <a:r>
              <a:rPr sz="1200" i="1" spc="10" dirty="0">
                <a:latin typeface="Georgia"/>
                <a:cs typeface="Georgia"/>
              </a:rPr>
              <a:t>the</a:t>
            </a:r>
            <a:r>
              <a:rPr sz="1200" i="1" spc="25" dirty="0">
                <a:latin typeface="Georgia"/>
                <a:cs typeface="Georgia"/>
              </a:rPr>
              <a:t> </a:t>
            </a:r>
            <a:r>
              <a:rPr sz="1200" i="1" spc="-5" dirty="0">
                <a:latin typeface="Georgia"/>
                <a:cs typeface="Georgia"/>
              </a:rPr>
              <a:t>National</a:t>
            </a:r>
            <a:r>
              <a:rPr sz="1200" i="1" spc="20" dirty="0">
                <a:latin typeface="Georgia"/>
                <a:cs typeface="Georgia"/>
              </a:rPr>
              <a:t> </a:t>
            </a:r>
            <a:r>
              <a:rPr sz="1200" i="1" spc="-10" dirty="0">
                <a:latin typeface="Georgia"/>
                <a:cs typeface="Georgia"/>
              </a:rPr>
              <a:t>and</a:t>
            </a:r>
            <a:r>
              <a:rPr sz="1200" i="1" spc="25" dirty="0">
                <a:latin typeface="Georgia"/>
                <a:cs typeface="Georgia"/>
              </a:rPr>
              <a:t> </a:t>
            </a:r>
            <a:r>
              <a:rPr sz="1200" i="1" spc="-20" dirty="0">
                <a:latin typeface="Georgia"/>
                <a:cs typeface="Georgia"/>
              </a:rPr>
              <a:t>Regional</a:t>
            </a:r>
            <a:r>
              <a:rPr sz="1200" i="1" spc="25" dirty="0">
                <a:latin typeface="Georgia"/>
                <a:cs typeface="Georgia"/>
              </a:rPr>
              <a:t> </a:t>
            </a:r>
            <a:r>
              <a:rPr sz="1200" i="1" spc="-10" dirty="0">
                <a:latin typeface="Georgia"/>
                <a:cs typeface="Georgia"/>
              </a:rPr>
              <a:t>Levels</a:t>
            </a:r>
            <a:endParaRPr sz="1200">
              <a:latin typeface="Georgia"/>
              <a:cs typeface="Georgia"/>
            </a:endParaRPr>
          </a:p>
        </p:txBody>
      </p:sp>
      <p:sp>
        <p:nvSpPr>
          <p:cNvPr id="83" name="object 83"/>
          <p:cNvSpPr txBox="1">
            <a:spLocks noGrp="1"/>
          </p:cNvSpPr>
          <p:nvPr>
            <p:ph type="title"/>
          </p:nvPr>
        </p:nvSpPr>
        <p:spPr>
          <a:xfrm>
            <a:off x="2469205" y="544403"/>
            <a:ext cx="2035175" cy="299720"/>
          </a:xfrm>
          <a:prstGeom prst="rect">
            <a:avLst/>
          </a:prstGeom>
        </p:spPr>
        <p:txBody>
          <a:bodyPr vert="horz" wrap="square" lIns="0" tIns="12700" rIns="0" bIns="0" rtlCol="0">
            <a:spAutoFit/>
          </a:bodyPr>
          <a:lstStyle/>
          <a:p>
            <a:pPr marL="12700">
              <a:lnSpc>
                <a:spcPct val="100000"/>
              </a:lnSpc>
              <a:spcBef>
                <a:spcPts val="100"/>
              </a:spcBef>
            </a:pPr>
            <a:r>
              <a:rPr sz="1800" spc="-90" dirty="0"/>
              <a:t>MAIN</a:t>
            </a:r>
            <a:r>
              <a:rPr sz="1800" spc="20" dirty="0"/>
              <a:t> </a:t>
            </a:r>
            <a:r>
              <a:rPr sz="1800" spc="-240" dirty="0"/>
              <a:t>A</a:t>
            </a:r>
            <a:r>
              <a:rPr sz="1800" spc="-30" dirty="0"/>
              <a:t>CTIVITIES</a:t>
            </a:r>
            <a:endParaRPr sz="1800"/>
          </a:p>
        </p:txBody>
      </p:sp>
      <p:sp>
        <p:nvSpPr>
          <p:cNvPr id="84" name="object 84"/>
          <p:cNvSpPr/>
          <p:nvPr/>
        </p:nvSpPr>
        <p:spPr>
          <a:xfrm>
            <a:off x="1179072" y="1085850"/>
            <a:ext cx="7258684" cy="0"/>
          </a:xfrm>
          <a:custGeom>
            <a:avLst/>
            <a:gdLst/>
            <a:ahLst/>
            <a:cxnLst/>
            <a:rect l="l" t="t" r="r" b="b"/>
            <a:pathLst>
              <a:path w="7258684">
                <a:moveTo>
                  <a:pt x="0" y="0"/>
                </a:moveTo>
                <a:lnTo>
                  <a:pt x="7258199" y="0"/>
                </a:lnTo>
              </a:path>
            </a:pathLst>
          </a:custGeom>
          <a:ln w="19049">
            <a:solidFill>
              <a:srgbClr val="FFD966"/>
            </a:solidFill>
          </a:ln>
        </p:spPr>
        <p:txBody>
          <a:bodyPr wrap="square" lIns="0" tIns="0" rIns="0" bIns="0" rtlCol="0"/>
          <a:lstStyle/>
          <a:p>
            <a:endParaRPr/>
          </a:p>
        </p:txBody>
      </p:sp>
      <p:sp>
        <p:nvSpPr>
          <p:cNvPr id="85" name="object 85"/>
          <p:cNvSpPr txBox="1"/>
          <p:nvPr/>
        </p:nvSpPr>
        <p:spPr>
          <a:xfrm>
            <a:off x="1322736" y="489843"/>
            <a:ext cx="886460" cy="401320"/>
          </a:xfrm>
          <a:prstGeom prst="rect">
            <a:avLst/>
          </a:prstGeom>
          <a:solidFill>
            <a:srgbClr val="FFD966"/>
          </a:solidFill>
        </p:spPr>
        <p:txBody>
          <a:bodyPr vert="horz" wrap="square" lIns="0" tIns="0" rIns="0" bIns="0" rtlCol="0">
            <a:spAutoFit/>
          </a:bodyPr>
          <a:lstStyle/>
          <a:p>
            <a:pPr marL="267335">
              <a:lnSpc>
                <a:spcPts val="2835"/>
              </a:lnSpc>
            </a:pPr>
            <a:r>
              <a:rPr sz="2400" spc="-30" dirty="0">
                <a:solidFill>
                  <a:srgbClr val="007DBB"/>
                </a:solidFill>
                <a:latin typeface="Georgia"/>
                <a:cs typeface="Georgia"/>
              </a:rPr>
              <a:t>02</a:t>
            </a:r>
            <a:endParaRPr sz="2400">
              <a:latin typeface="Georgia"/>
              <a:cs typeface="Georgia"/>
            </a:endParaRPr>
          </a:p>
        </p:txBody>
      </p:sp>
      <p:sp>
        <p:nvSpPr>
          <p:cNvPr id="86" name="object 86"/>
          <p:cNvSpPr txBox="1"/>
          <p:nvPr/>
        </p:nvSpPr>
        <p:spPr>
          <a:xfrm>
            <a:off x="1390093" y="1638351"/>
            <a:ext cx="1216025" cy="644525"/>
          </a:xfrm>
          <a:prstGeom prst="rect">
            <a:avLst/>
          </a:prstGeom>
          <a:solidFill>
            <a:srgbClr val="002060"/>
          </a:solidFill>
        </p:spPr>
        <p:txBody>
          <a:bodyPr vert="horz" wrap="square" lIns="0" tIns="5080" rIns="0" bIns="0" rtlCol="0">
            <a:spAutoFit/>
          </a:bodyPr>
          <a:lstStyle/>
          <a:p>
            <a:pPr>
              <a:lnSpc>
                <a:spcPct val="100000"/>
              </a:lnSpc>
              <a:spcBef>
                <a:spcPts val="40"/>
              </a:spcBef>
            </a:pPr>
            <a:endParaRPr sz="1500">
              <a:latin typeface="Times New Roman"/>
              <a:cs typeface="Times New Roman"/>
            </a:endParaRPr>
          </a:p>
          <a:p>
            <a:pPr marL="85090">
              <a:lnSpc>
                <a:spcPct val="100000"/>
              </a:lnSpc>
            </a:pPr>
            <a:r>
              <a:rPr sz="1200" b="1" spc="-50" dirty="0">
                <a:solidFill>
                  <a:srgbClr val="FFFFFF"/>
                </a:solidFill>
                <a:latin typeface="Palatino Linotype"/>
                <a:cs typeface="Palatino Linotype"/>
              </a:rPr>
              <a:t>CONNECTION</a:t>
            </a:r>
            <a:endParaRPr sz="1200">
              <a:latin typeface="Palatino Linotype"/>
              <a:cs typeface="Palatino Linotype"/>
            </a:endParaRPr>
          </a:p>
        </p:txBody>
      </p:sp>
      <p:sp>
        <p:nvSpPr>
          <p:cNvPr id="87" name="object 87"/>
          <p:cNvSpPr txBox="1"/>
          <p:nvPr/>
        </p:nvSpPr>
        <p:spPr>
          <a:xfrm>
            <a:off x="2809725" y="1624316"/>
            <a:ext cx="4991735" cy="672465"/>
          </a:xfrm>
          <a:prstGeom prst="rect">
            <a:avLst/>
          </a:prstGeom>
          <a:solidFill>
            <a:srgbClr val="E3F7FF"/>
          </a:solidFill>
        </p:spPr>
        <p:txBody>
          <a:bodyPr vert="horz" wrap="square" lIns="0" tIns="99695" rIns="0" bIns="0" rtlCol="0">
            <a:spAutoFit/>
          </a:bodyPr>
          <a:lstStyle/>
          <a:p>
            <a:pPr marL="1146175" marR="474345" indent="-664845">
              <a:lnSpc>
                <a:spcPct val="100000"/>
              </a:lnSpc>
              <a:spcBef>
                <a:spcPts val="785"/>
              </a:spcBef>
            </a:pPr>
            <a:r>
              <a:rPr sz="1500" spc="15" dirty="0">
                <a:latin typeface="Georgia"/>
                <a:cs typeface="Georgia"/>
              </a:rPr>
              <a:t>National</a:t>
            </a:r>
            <a:r>
              <a:rPr sz="1500" spc="30" dirty="0">
                <a:latin typeface="Georgia"/>
                <a:cs typeface="Georgia"/>
              </a:rPr>
              <a:t> </a:t>
            </a:r>
            <a:r>
              <a:rPr sz="1500" spc="10" dirty="0">
                <a:latin typeface="Georgia"/>
                <a:cs typeface="Georgia"/>
              </a:rPr>
              <a:t>Planning</a:t>
            </a:r>
            <a:r>
              <a:rPr sz="1500" spc="30" dirty="0">
                <a:latin typeface="Georgia"/>
                <a:cs typeface="Georgia"/>
              </a:rPr>
              <a:t> </a:t>
            </a:r>
            <a:r>
              <a:rPr sz="1500" spc="25" dirty="0">
                <a:latin typeface="Georgia"/>
                <a:cs typeface="Georgia"/>
              </a:rPr>
              <a:t>Meeting,</a:t>
            </a:r>
            <a:r>
              <a:rPr sz="1500" spc="30" dirty="0">
                <a:latin typeface="Georgia"/>
                <a:cs typeface="Georgia"/>
              </a:rPr>
              <a:t> </a:t>
            </a:r>
            <a:r>
              <a:rPr sz="1500" spc="15" dirty="0">
                <a:latin typeface="Georgia"/>
                <a:cs typeface="Georgia"/>
              </a:rPr>
              <a:t>Regional</a:t>
            </a:r>
            <a:r>
              <a:rPr sz="1500" spc="30" dirty="0">
                <a:latin typeface="Georgia"/>
                <a:cs typeface="Georgia"/>
              </a:rPr>
              <a:t> </a:t>
            </a:r>
            <a:r>
              <a:rPr sz="1500" spc="25" dirty="0">
                <a:latin typeface="Georgia"/>
                <a:cs typeface="Georgia"/>
              </a:rPr>
              <a:t>Meeting, </a:t>
            </a:r>
            <a:r>
              <a:rPr sz="1500" spc="-350" dirty="0">
                <a:latin typeface="Georgia"/>
                <a:cs typeface="Georgia"/>
              </a:rPr>
              <a:t> </a:t>
            </a:r>
            <a:r>
              <a:rPr sz="1500" spc="20" dirty="0">
                <a:latin typeface="Georgia"/>
                <a:cs typeface="Georgia"/>
              </a:rPr>
              <a:t>Impact</a:t>
            </a:r>
            <a:r>
              <a:rPr sz="1500" spc="30" dirty="0">
                <a:latin typeface="Georgia"/>
                <a:cs typeface="Georgia"/>
              </a:rPr>
              <a:t> </a:t>
            </a:r>
            <a:r>
              <a:rPr sz="1500" spc="40" dirty="0">
                <a:latin typeface="Georgia"/>
                <a:cs typeface="Georgia"/>
              </a:rPr>
              <a:t>Accelerator</a:t>
            </a:r>
            <a:r>
              <a:rPr sz="1500" spc="30" dirty="0">
                <a:latin typeface="Georgia"/>
                <a:cs typeface="Georgia"/>
              </a:rPr>
              <a:t> </a:t>
            </a:r>
            <a:r>
              <a:rPr sz="1500" spc="45" dirty="0">
                <a:latin typeface="Georgia"/>
                <a:cs typeface="Georgia"/>
              </a:rPr>
              <a:t>Ecosystem</a:t>
            </a:r>
            <a:endParaRPr sz="1500">
              <a:latin typeface="Georgia"/>
              <a:cs typeface="Georgia"/>
            </a:endParaRPr>
          </a:p>
        </p:txBody>
      </p:sp>
      <p:sp>
        <p:nvSpPr>
          <p:cNvPr id="88" name="object 88"/>
          <p:cNvSpPr txBox="1"/>
          <p:nvPr/>
        </p:nvSpPr>
        <p:spPr>
          <a:xfrm>
            <a:off x="1390093" y="2552751"/>
            <a:ext cx="1216025" cy="644525"/>
          </a:xfrm>
          <a:prstGeom prst="rect">
            <a:avLst/>
          </a:prstGeom>
          <a:solidFill>
            <a:srgbClr val="37761C"/>
          </a:solidFill>
        </p:spPr>
        <p:txBody>
          <a:bodyPr vert="horz" wrap="square" lIns="0" tIns="5080" rIns="0" bIns="0" rtlCol="0">
            <a:spAutoFit/>
          </a:bodyPr>
          <a:lstStyle/>
          <a:p>
            <a:pPr>
              <a:lnSpc>
                <a:spcPct val="100000"/>
              </a:lnSpc>
              <a:spcBef>
                <a:spcPts val="40"/>
              </a:spcBef>
            </a:pPr>
            <a:endParaRPr sz="1500">
              <a:latin typeface="Times New Roman"/>
              <a:cs typeface="Times New Roman"/>
            </a:endParaRPr>
          </a:p>
          <a:p>
            <a:pPr marL="220979">
              <a:lnSpc>
                <a:spcPct val="100000"/>
              </a:lnSpc>
            </a:pPr>
            <a:r>
              <a:rPr sz="1200" b="1" spc="-60" dirty="0">
                <a:solidFill>
                  <a:srgbClr val="FFFFFF"/>
                </a:solidFill>
                <a:latin typeface="Palatino Linotype"/>
                <a:cs typeface="Palatino Linotype"/>
              </a:rPr>
              <a:t>TRAINING</a:t>
            </a:r>
            <a:endParaRPr sz="1200">
              <a:latin typeface="Palatino Linotype"/>
              <a:cs typeface="Palatino Linotype"/>
            </a:endParaRPr>
          </a:p>
        </p:txBody>
      </p:sp>
      <p:sp>
        <p:nvSpPr>
          <p:cNvPr id="89" name="object 89"/>
          <p:cNvSpPr txBox="1"/>
          <p:nvPr/>
        </p:nvSpPr>
        <p:spPr>
          <a:xfrm>
            <a:off x="2809725" y="2538716"/>
            <a:ext cx="4991735" cy="672465"/>
          </a:xfrm>
          <a:prstGeom prst="rect">
            <a:avLst/>
          </a:prstGeom>
          <a:solidFill>
            <a:srgbClr val="E3F7FF"/>
          </a:solidFill>
        </p:spPr>
        <p:txBody>
          <a:bodyPr vert="horz" wrap="square" lIns="0" tIns="99695" rIns="0" bIns="0" rtlCol="0">
            <a:spAutoFit/>
          </a:bodyPr>
          <a:lstStyle/>
          <a:p>
            <a:pPr marL="908050" marR="850265" indent="-50800">
              <a:lnSpc>
                <a:spcPct val="100000"/>
              </a:lnSpc>
              <a:spcBef>
                <a:spcPts val="785"/>
              </a:spcBef>
            </a:pPr>
            <a:r>
              <a:rPr sz="1500" spc="20" dirty="0">
                <a:latin typeface="Georgia"/>
                <a:cs typeface="Georgia"/>
              </a:rPr>
              <a:t>Youth </a:t>
            </a:r>
            <a:r>
              <a:rPr sz="1500" spc="35" dirty="0">
                <a:latin typeface="Georgia"/>
                <a:cs typeface="Georgia"/>
              </a:rPr>
              <a:t>Leaders </a:t>
            </a:r>
            <a:r>
              <a:rPr sz="1500" spc="30" dirty="0">
                <a:latin typeface="Georgia"/>
                <a:cs typeface="Georgia"/>
              </a:rPr>
              <a:t>Incubator Programme </a:t>
            </a:r>
            <a:r>
              <a:rPr sz="1500" spc="-350" dirty="0">
                <a:latin typeface="Georgia"/>
                <a:cs typeface="Georgia"/>
              </a:rPr>
              <a:t> </a:t>
            </a:r>
            <a:r>
              <a:rPr sz="1500" dirty="0">
                <a:latin typeface="Georgia"/>
                <a:cs typeface="Georgia"/>
              </a:rPr>
              <a:t>(Youth</a:t>
            </a:r>
            <a:r>
              <a:rPr sz="1500" spc="25" dirty="0">
                <a:latin typeface="Georgia"/>
                <a:cs typeface="Georgia"/>
              </a:rPr>
              <a:t> </a:t>
            </a:r>
            <a:r>
              <a:rPr sz="1500" spc="35" dirty="0">
                <a:latin typeface="Georgia"/>
                <a:cs typeface="Georgia"/>
              </a:rPr>
              <a:t>Leaders</a:t>
            </a:r>
            <a:r>
              <a:rPr sz="1500" spc="25" dirty="0">
                <a:latin typeface="Georgia"/>
                <a:cs typeface="Georgia"/>
              </a:rPr>
              <a:t> </a:t>
            </a:r>
            <a:r>
              <a:rPr sz="1500" spc="80" dirty="0">
                <a:latin typeface="Georgia"/>
                <a:cs typeface="Georgia"/>
              </a:rPr>
              <a:t>Camp/</a:t>
            </a:r>
            <a:r>
              <a:rPr sz="1500" spc="25" dirty="0">
                <a:latin typeface="Georgia"/>
                <a:cs typeface="Georgia"/>
              </a:rPr>
              <a:t> </a:t>
            </a:r>
            <a:r>
              <a:rPr sz="1500" spc="60" dirty="0">
                <a:latin typeface="Georgia"/>
                <a:cs typeface="Georgia"/>
              </a:rPr>
              <a:t>Talk/</a:t>
            </a:r>
            <a:r>
              <a:rPr sz="1500" spc="30" dirty="0">
                <a:latin typeface="Georgia"/>
                <a:cs typeface="Georgia"/>
              </a:rPr>
              <a:t> </a:t>
            </a:r>
            <a:r>
              <a:rPr sz="1500" dirty="0">
                <a:latin typeface="Georgia"/>
                <a:cs typeface="Georgia"/>
              </a:rPr>
              <a:t>Share)</a:t>
            </a:r>
            <a:endParaRPr sz="1500">
              <a:latin typeface="Georgia"/>
              <a:cs typeface="Georgia"/>
            </a:endParaRPr>
          </a:p>
        </p:txBody>
      </p:sp>
      <p:sp>
        <p:nvSpPr>
          <p:cNvPr id="90" name="object 90"/>
          <p:cNvSpPr txBox="1"/>
          <p:nvPr/>
        </p:nvSpPr>
        <p:spPr>
          <a:xfrm>
            <a:off x="1390093" y="3467151"/>
            <a:ext cx="1216025" cy="644525"/>
          </a:xfrm>
          <a:prstGeom prst="rect">
            <a:avLst/>
          </a:prstGeom>
          <a:solidFill>
            <a:srgbClr val="C00000"/>
          </a:solidFill>
        </p:spPr>
        <p:txBody>
          <a:bodyPr vert="horz" wrap="square" lIns="0" tIns="132715" rIns="0" bIns="0" rtlCol="0">
            <a:spAutoFit/>
          </a:bodyPr>
          <a:lstStyle/>
          <a:p>
            <a:pPr marL="409575" marR="118745" indent="-283210">
              <a:lnSpc>
                <a:spcPct val="100000"/>
              </a:lnSpc>
              <a:spcBef>
                <a:spcPts val="1045"/>
              </a:spcBef>
            </a:pPr>
            <a:r>
              <a:rPr sz="1200" b="1" spc="5" dirty="0">
                <a:solidFill>
                  <a:srgbClr val="FFFFFF"/>
                </a:solidFill>
                <a:latin typeface="Palatino Linotype"/>
                <a:cs typeface="Palatino Linotype"/>
              </a:rPr>
              <a:t>S</a:t>
            </a:r>
            <a:r>
              <a:rPr sz="1200" b="1" spc="-5" dirty="0">
                <a:solidFill>
                  <a:srgbClr val="FFFFFF"/>
                </a:solidFill>
                <a:latin typeface="Palatino Linotype"/>
                <a:cs typeface="Palatino Linotype"/>
              </a:rPr>
              <a:t>P</a:t>
            </a:r>
            <a:r>
              <a:rPr sz="1200" b="1" spc="-60" dirty="0">
                <a:solidFill>
                  <a:srgbClr val="FFFFFF"/>
                </a:solidFill>
                <a:latin typeface="Palatino Linotype"/>
                <a:cs typeface="Palatino Linotype"/>
              </a:rPr>
              <a:t>READ</a:t>
            </a:r>
            <a:r>
              <a:rPr sz="1200" b="1" spc="15" dirty="0">
                <a:solidFill>
                  <a:srgbClr val="FFFFFF"/>
                </a:solidFill>
                <a:latin typeface="Palatino Linotype"/>
                <a:cs typeface="Palatino Linotype"/>
              </a:rPr>
              <a:t> </a:t>
            </a:r>
            <a:r>
              <a:rPr sz="1200" b="1" spc="-10" dirty="0">
                <a:solidFill>
                  <a:srgbClr val="FFFFFF"/>
                </a:solidFill>
                <a:latin typeface="Palatino Linotype"/>
                <a:cs typeface="Palatino Linotype"/>
              </a:rPr>
              <a:t>THE  </a:t>
            </a:r>
            <a:r>
              <a:rPr sz="1200" b="1" spc="-40" dirty="0">
                <a:solidFill>
                  <a:srgbClr val="FFFFFF"/>
                </a:solidFill>
                <a:latin typeface="Palatino Linotype"/>
                <a:cs typeface="Palatino Linotype"/>
              </a:rPr>
              <a:t>SDGs</a:t>
            </a:r>
            <a:endParaRPr sz="1200">
              <a:latin typeface="Palatino Linotype"/>
              <a:cs typeface="Palatino Linotype"/>
            </a:endParaRPr>
          </a:p>
        </p:txBody>
      </p:sp>
      <p:sp>
        <p:nvSpPr>
          <p:cNvPr id="91" name="object 91"/>
          <p:cNvSpPr txBox="1"/>
          <p:nvPr/>
        </p:nvSpPr>
        <p:spPr>
          <a:xfrm>
            <a:off x="2809725" y="3453116"/>
            <a:ext cx="4991735" cy="672465"/>
          </a:xfrm>
          <a:prstGeom prst="rect">
            <a:avLst/>
          </a:prstGeom>
          <a:solidFill>
            <a:srgbClr val="E3F7FF"/>
          </a:solidFill>
        </p:spPr>
        <p:txBody>
          <a:bodyPr vert="horz" wrap="square" lIns="0" tIns="213995" rIns="0" bIns="0" rtlCol="0">
            <a:spAutoFit/>
          </a:bodyPr>
          <a:lstStyle/>
          <a:p>
            <a:pPr marL="248285">
              <a:lnSpc>
                <a:spcPct val="100000"/>
              </a:lnSpc>
              <a:spcBef>
                <a:spcPts val="1685"/>
              </a:spcBef>
            </a:pPr>
            <a:r>
              <a:rPr sz="1500" spc="55" dirty="0">
                <a:latin typeface="Georgia"/>
                <a:cs typeface="Georgia"/>
              </a:rPr>
              <a:t>Other</a:t>
            </a:r>
            <a:r>
              <a:rPr sz="1500" spc="30" dirty="0">
                <a:latin typeface="Georgia"/>
                <a:cs typeface="Georgia"/>
              </a:rPr>
              <a:t> </a:t>
            </a:r>
            <a:r>
              <a:rPr sz="1500" spc="25" dirty="0">
                <a:latin typeface="Georgia"/>
                <a:cs typeface="Georgia"/>
              </a:rPr>
              <a:t>online</a:t>
            </a:r>
            <a:r>
              <a:rPr sz="1500" spc="30" dirty="0">
                <a:latin typeface="Georgia"/>
                <a:cs typeface="Georgia"/>
              </a:rPr>
              <a:t> </a:t>
            </a:r>
            <a:r>
              <a:rPr sz="1500" spc="25" dirty="0">
                <a:latin typeface="Georgia"/>
                <a:cs typeface="Georgia"/>
              </a:rPr>
              <a:t>and</a:t>
            </a:r>
            <a:r>
              <a:rPr sz="1500" spc="30" dirty="0">
                <a:latin typeface="Georgia"/>
                <a:cs typeface="Georgia"/>
              </a:rPr>
              <a:t> </a:t>
            </a:r>
            <a:r>
              <a:rPr sz="1500" spc="40" dirty="0">
                <a:latin typeface="Georgia"/>
                <a:cs typeface="Georgia"/>
              </a:rPr>
              <a:t>ofﬂine</a:t>
            </a:r>
            <a:r>
              <a:rPr sz="1500" spc="30" dirty="0">
                <a:latin typeface="Georgia"/>
                <a:cs typeface="Georgia"/>
              </a:rPr>
              <a:t> </a:t>
            </a:r>
            <a:r>
              <a:rPr sz="1500" spc="45" dirty="0">
                <a:latin typeface="Georgia"/>
                <a:cs typeface="Georgia"/>
              </a:rPr>
              <a:t>projects</a:t>
            </a:r>
            <a:r>
              <a:rPr sz="1500" spc="30" dirty="0">
                <a:latin typeface="Georgia"/>
                <a:cs typeface="Georgia"/>
              </a:rPr>
              <a:t> </a:t>
            </a:r>
            <a:r>
              <a:rPr sz="1500" spc="25" dirty="0">
                <a:latin typeface="Georgia"/>
                <a:cs typeface="Georgia"/>
              </a:rPr>
              <a:t>and</a:t>
            </a:r>
            <a:r>
              <a:rPr sz="1500" spc="30" dirty="0">
                <a:latin typeface="Georgia"/>
                <a:cs typeface="Georgia"/>
              </a:rPr>
              <a:t> programmes.</a:t>
            </a:r>
            <a:endParaRPr sz="1500">
              <a:latin typeface="Georgia"/>
              <a:cs typeface="Georgia"/>
            </a:endParaRPr>
          </a:p>
        </p:txBody>
      </p:sp>
    </p:spTree>
    <p:extLst>
      <p:ext uri="{BB962C8B-B14F-4D97-AF65-F5344CB8AC3E}">
        <p14:creationId xmlns:p14="http://schemas.microsoft.com/office/powerpoint/2010/main" val="25076819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14603" y="1011198"/>
            <a:ext cx="3563620" cy="2895600"/>
          </a:xfrm>
          <a:prstGeom prst="rect">
            <a:avLst/>
          </a:prstGeom>
        </p:spPr>
        <p:txBody>
          <a:bodyPr vert="horz" wrap="square" lIns="0" tIns="114300" rIns="0" bIns="0" rtlCol="0">
            <a:spAutoFit/>
          </a:bodyPr>
          <a:lstStyle/>
          <a:p>
            <a:pPr marL="12700">
              <a:lnSpc>
                <a:spcPct val="100000"/>
              </a:lnSpc>
              <a:spcBef>
                <a:spcPts val="900"/>
              </a:spcBef>
            </a:pPr>
            <a:r>
              <a:rPr sz="1500" b="1" spc="110" dirty="0">
                <a:solidFill>
                  <a:srgbClr val="0A93DB"/>
                </a:solidFill>
                <a:latin typeface="Palatino Linotype"/>
                <a:cs typeface="Palatino Linotype"/>
              </a:rPr>
              <a:t>34,000+</a:t>
            </a:r>
            <a:r>
              <a:rPr sz="1500" b="1" spc="5" dirty="0">
                <a:solidFill>
                  <a:srgbClr val="0A93DB"/>
                </a:solidFill>
                <a:latin typeface="Palatino Linotype"/>
                <a:cs typeface="Palatino Linotype"/>
              </a:rPr>
              <a:t> </a:t>
            </a:r>
            <a:r>
              <a:rPr sz="1500" b="1" dirty="0">
                <a:solidFill>
                  <a:srgbClr val="0A93DB"/>
                </a:solidFill>
                <a:latin typeface="Palatino Linotype"/>
                <a:cs typeface="Palatino Linotype"/>
              </a:rPr>
              <a:t>likes</a:t>
            </a:r>
            <a:r>
              <a:rPr sz="1500" b="1" spc="5" dirty="0">
                <a:solidFill>
                  <a:srgbClr val="0A93DB"/>
                </a:solidFill>
                <a:latin typeface="Palatino Linotype"/>
                <a:cs typeface="Palatino Linotype"/>
              </a:rPr>
              <a:t> </a:t>
            </a:r>
            <a:r>
              <a:rPr sz="1500" spc="30" dirty="0">
                <a:latin typeface="Georgia"/>
                <a:cs typeface="Georgia"/>
              </a:rPr>
              <a:t>Facebook</a:t>
            </a:r>
            <a:r>
              <a:rPr sz="1500" spc="20" dirty="0">
                <a:latin typeface="Georgia"/>
                <a:cs typeface="Georgia"/>
              </a:rPr>
              <a:t> </a:t>
            </a:r>
            <a:r>
              <a:rPr sz="1500" spc="35" dirty="0">
                <a:latin typeface="Georgia"/>
                <a:cs typeface="Georgia"/>
              </a:rPr>
              <a:t>fanpage</a:t>
            </a:r>
            <a:endParaRPr sz="1500">
              <a:latin typeface="Georgia"/>
              <a:cs typeface="Georgia"/>
            </a:endParaRPr>
          </a:p>
          <a:p>
            <a:pPr marL="12700">
              <a:lnSpc>
                <a:spcPct val="100000"/>
              </a:lnSpc>
              <a:spcBef>
                <a:spcPts val="800"/>
              </a:spcBef>
            </a:pPr>
            <a:r>
              <a:rPr sz="1500" b="1" spc="110" dirty="0">
                <a:solidFill>
                  <a:srgbClr val="0A93DB"/>
                </a:solidFill>
                <a:latin typeface="Palatino Linotype"/>
                <a:cs typeface="Palatino Linotype"/>
              </a:rPr>
              <a:t>10,000,000+</a:t>
            </a:r>
            <a:r>
              <a:rPr sz="1500" b="1" dirty="0">
                <a:solidFill>
                  <a:srgbClr val="0A93DB"/>
                </a:solidFill>
                <a:latin typeface="Palatino Linotype"/>
                <a:cs typeface="Palatino Linotype"/>
              </a:rPr>
              <a:t> </a:t>
            </a:r>
            <a:r>
              <a:rPr sz="1500" b="1" spc="65" dirty="0">
                <a:solidFill>
                  <a:srgbClr val="0A93DB"/>
                </a:solidFill>
                <a:latin typeface="Palatino Linotype"/>
                <a:cs typeface="Palatino Linotype"/>
              </a:rPr>
              <a:t>reaches</a:t>
            </a:r>
            <a:r>
              <a:rPr sz="1500" b="1" dirty="0">
                <a:solidFill>
                  <a:srgbClr val="0A93DB"/>
                </a:solidFill>
                <a:latin typeface="Palatino Linotype"/>
                <a:cs typeface="Palatino Linotype"/>
              </a:rPr>
              <a:t> </a:t>
            </a:r>
            <a:r>
              <a:rPr sz="1500" spc="30" dirty="0">
                <a:latin typeface="Georgia"/>
                <a:cs typeface="Georgia"/>
              </a:rPr>
              <a:t>Facebook</a:t>
            </a:r>
            <a:r>
              <a:rPr sz="1500" spc="15" dirty="0">
                <a:latin typeface="Georgia"/>
                <a:cs typeface="Georgia"/>
              </a:rPr>
              <a:t> </a:t>
            </a:r>
            <a:r>
              <a:rPr sz="1500" spc="35" dirty="0">
                <a:latin typeface="Georgia"/>
                <a:cs typeface="Georgia"/>
              </a:rPr>
              <a:t>fanpage</a:t>
            </a:r>
            <a:endParaRPr sz="1500">
              <a:latin typeface="Georgia"/>
              <a:cs typeface="Georgia"/>
            </a:endParaRPr>
          </a:p>
          <a:p>
            <a:pPr>
              <a:lnSpc>
                <a:spcPct val="100000"/>
              </a:lnSpc>
            </a:pPr>
            <a:endParaRPr sz="1900">
              <a:latin typeface="Georgia"/>
              <a:cs typeface="Georgia"/>
            </a:endParaRPr>
          </a:p>
          <a:p>
            <a:pPr marL="12700">
              <a:lnSpc>
                <a:spcPct val="100000"/>
              </a:lnSpc>
              <a:spcBef>
                <a:spcPts val="1240"/>
              </a:spcBef>
            </a:pPr>
            <a:r>
              <a:rPr sz="1500" b="1" spc="150" dirty="0">
                <a:solidFill>
                  <a:srgbClr val="0A93DB"/>
                </a:solidFill>
                <a:latin typeface="Palatino Linotype"/>
                <a:cs typeface="Palatino Linotype"/>
              </a:rPr>
              <a:t>200</a:t>
            </a:r>
            <a:r>
              <a:rPr sz="1500" b="1" spc="-5" dirty="0">
                <a:solidFill>
                  <a:srgbClr val="0A93DB"/>
                </a:solidFill>
                <a:latin typeface="Palatino Linotype"/>
                <a:cs typeface="Palatino Linotype"/>
              </a:rPr>
              <a:t> </a:t>
            </a:r>
            <a:r>
              <a:rPr sz="1500" b="1" spc="15" dirty="0">
                <a:solidFill>
                  <a:srgbClr val="0A93DB"/>
                </a:solidFill>
                <a:latin typeface="Palatino Linotype"/>
                <a:cs typeface="Palatino Linotype"/>
              </a:rPr>
              <a:t>Volunteering</a:t>
            </a:r>
            <a:r>
              <a:rPr sz="1500" b="1" spc="-5" dirty="0">
                <a:solidFill>
                  <a:srgbClr val="0A93DB"/>
                </a:solidFill>
                <a:latin typeface="Palatino Linotype"/>
                <a:cs typeface="Palatino Linotype"/>
              </a:rPr>
              <a:t> </a:t>
            </a:r>
            <a:r>
              <a:rPr sz="1500" spc="40" dirty="0">
                <a:latin typeface="Georgia"/>
                <a:cs typeface="Georgia"/>
              </a:rPr>
              <a:t>Coordinators</a:t>
            </a:r>
            <a:endParaRPr sz="1500">
              <a:latin typeface="Georgia"/>
              <a:cs typeface="Georgia"/>
            </a:endParaRPr>
          </a:p>
          <a:p>
            <a:pPr marL="12700">
              <a:lnSpc>
                <a:spcPct val="100000"/>
              </a:lnSpc>
              <a:spcBef>
                <a:spcPts val="800"/>
              </a:spcBef>
            </a:pPr>
            <a:r>
              <a:rPr sz="1500" b="1" spc="75" dirty="0">
                <a:solidFill>
                  <a:srgbClr val="0A93DB"/>
                </a:solidFill>
                <a:latin typeface="Palatino Linotype"/>
                <a:cs typeface="Palatino Linotype"/>
              </a:rPr>
              <a:t>70</a:t>
            </a:r>
            <a:r>
              <a:rPr sz="1500" b="1" dirty="0">
                <a:solidFill>
                  <a:srgbClr val="0A93DB"/>
                </a:solidFill>
                <a:latin typeface="Palatino Linotype"/>
                <a:cs typeface="Palatino Linotype"/>
              </a:rPr>
              <a:t> </a:t>
            </a:r>
            <a:r>
              <a:rPr sz="1500" b="1" spc="-30" dirty="0">
                <a:solidFill>
                  <a:srgbClr val="0A93DB"/>
                </a:solidFill>
                <a:latin typeface="Palatino Linotype"/>
                <a:cs typeface="Palatino Linotype"/>
              </a:rPr>
              <a:t>CSOs</a:t>
            </a:r>
            <a:r>
              <a:rPr sz="1500" b="1" spc="5" dirty="0">
                <a:solidFill>
                  <a:srgbClr val="0A93DB"/>
                </a:solidFill>
                <a:latin typeface="Palatino Linotype"/>
                <a:cs typeface="Palatino Linotype"/>
              </a:rPr>
              <a:t> </a:t>
            </a:r>
            <a:r>
              <a:rPr sz="1500" spc="35" dirty="0">
                <a:latin typeface="Georgia"/>
                <a:cs typeface="Georgia"/>
              </a:rPr>
              <a:t>Member</a:t>
            </a:r>
            <a:r>
              <a:rPr sz="1500" spc="15" dirty="0">
                <a:latin typeface="Georgia"/>
                <a:cs typeface="Georgia"/>
              </a:rPr>
              <a:t> </a:t>
            </a:r>
            <a:r>
              <a:rPr sz="1500" spc="45" dirty="0">
                <a:latin typeface="Georgia"/>
                <a:cs typeface="Georgia"/>
              </a:rPr>
              <a:t>groups</a:t>
            </a:r>
            <a:endParaRPr sz="1500">
              <a:latin typeface="Georgia"/>
              <a:cs typeface="Georgia"/>
            </a:endParaRPr>
          </a:p>
          <a:p>
            <a:pPr marL="12700">
              <a:lnSpc>
                <a:spcPct val="100000"/>
              </a:lnSpc>
              <a:spcBef>
                <a:spcPts val="800"/>
              </a:spcBef>
            </a:pPr>
            <a:r>
              <a:rPr sz="1500" b="1" spc="80" dirty="0">
                <a:solidFill>
                  <a:srgbClr val="0A93DB"/>
                </a:solidFill>
                <a:latin typeface="Palatino Linotype"/>
                <a:cs typeface="Palatino Linotype"/>
              </a:rPr>
              <a:t>29</a:t>
            </a:r>
            <a:r>
              <a:rPr sz="1500" b="1" spc="-5" dirty="0">
                <a:solidFill>
                  <a:srgbClr val="0A93DB"/>
                </a:solidFill>
                <a:latin typeface="Palatino Linotype"/>
                <a:cs typeface="Palatino Linotype"/>
              </a:rPr>
              <a:t> </a:t>
            </a:r>
            <a:r>
              <a:rPr sz="1500" b="1" spc="50" dirty="0">
                <a:solidFill>
                  <a:srgbClr val="0A93DB"/>
                </a:solidFill>
                <a:latin typeface="Palatino Linotype"/>
                <a:cs typeface="Palatino Linotype"/>
              </a:rPr>
              <a:t>Partnerships</a:t>
            </a:r>
            <a:endParaRPr sz="1500">
              <a:latin typeface="Palatino Linotype"/>
              <a:cs typeface="Palatino Linotype"/>
            </a:endParaRPr>
          </a:p>
          <a:p>
            <a:pPr>
              <a:lnSpc>
                <a:spcPct val="100000"/>
              </a:lnSpc>
              <a:spcBef>
                <a:spcPts val="35"/>
              </a:spcBef>
            </a:pPr>
            <a:endParaRPr sz="1900">
              <a:latin typeface="Palatino Linotype"/>
              <a:cs typeface="Palatino Linotype"/>
            </a:endParaRPr>
          </a:p>
          <a:p>
            <a:pPr marL="12700">
              <a:lnSpc>
                <a:spcPct val="100000"/>
              </a:lnSpc>
            </a:pPr>
            <a:r>
              <a:rPr sz="1500" b="1" spc="135" dirty="0">
                <a:solidFill>
                  <a:srgbClr val="0A93DB"/>
                </a:solidFill>
                <a:latin typeface="Palatino Linotype"/>
                <a:cs typeface="Palatino Linotype"/>
              </a:rPr>
              <a:t>40</a:t>
            </a:r>
            <a:r>
              <a:rPr sz="1500" b="1" dirty="0">
                <a:solidFill>
                  <a:srgbClr val="0A93DB"/>
                </a:solidFill>
                <a:latin typeface="Palatino Linotype"/>
                <a:cs typeface="Palatino Linotype"/>
              </a:rPr>
              <a:t> </a:t>
            </a:r>
            <a:r>
              <a:rPr sz="1500" b="1" spc="60" dirty="0">
                <a:solidFill>
                  <a:srgbClr val="0A93DB"/>
                </a:solidFill>
                <a:latin typeface="Palatino Linotype"/>
                <a:cs typeface="Palatino Linotype"/>
              </a:rPr>
              <a:t>Projects</a:t>
            </a:r>
            <a:r>
              <a:rPr sz="1500" b="1" dirty="0">
                <a:solidFill>
                  <a:srgbClr val="0A93DB"/>
                </a:solidFill>
                <a:latin typeface="Palatino Linotype"/>
                <a:cs typeface="Palatino Linotype"/>
              </a:rPr>
              <a:t> </a:t>
            </a:r>
            <a:r>
              <a:rPr sz="1500" spc="20" dirty="0">
                <a:latin typeface="Georgia"/>
                <a:cs typeface="Georgia"/>
              </a:rPr>
              <a:t>(organized </a:t>
            </a:r>
            <a:r>
              <a:rPr sz="1500" spc="35" dirty="0">
                <a:latin typeface="Georgia"/>
                <a:cs typeface="Georgia"/>
              </a:rPr>
              <a:t>by</a:t>
            </a:r>
            <a:r>
              <a:rPr sz="1500" spc="15" dirty="0">
                <a:latin typeface="Georgia"/>
                <a:cs typeface="Georgia"/>
              </a:rPr>
              <a:t> </a:t>
            </a:r>
            <a:r>
              <a:rPr sz="1500" spc="25" dirty="0">
                <a:latin typeface="Georgia"/>
                <a:cs typeface="Georgia"/>
              </a:rPr>
              <a:t>Coordinators)</a:t>
            </a:r>
            <a:endParaRPr sz="1500">
              <a:latin typeface="Georgia"/>
              <a:cs typeface="Georgia"/>
            </a:endParaRPr>
          </a:p>
          <a:p>
            <a:pPr marL="12700">
              <a:lnSpc>
                <a:spcPct val="100000"/>
              </a:lnSpc>
              <a:spcBef>
                <a:spcPts val="800"/>
              </a:spcBef>
            </a:pPr>
            <a:r>
              <a:rPr sz="1500" b="1" spc="85" dirty="0">
                <a:solidFill>
                  <a:srgbClr val="0A93DB"/>
                </a:solidFill>
                <a:latin typeface="Palatino Linotype"/>
                <a:cs typeface="Palatino Linotype"/>
              </a:rPr>
              <a:t>16,000+</a:t>
            </a:r>
            <a:r>
              <a:rPr sz="1500" b="1" spc="15" dirty="0">
                <a:solidFill>
                  <a:srgbClr val="0A93DB"/>
                </a:solidFill>
                <a:latin typeface="Palatino Linotype"/>
                <a:cs typeface="Palatino Linotype"/>
              </a:rPr>
              <a:t> </a:t>
            </a:r>
            <a:r>
              <a:rPr sz="1500" spc="45" dirty="0">
                <a:latin typeface="Georgia"/>
                <a:cs typeface="Georgia"/>
              </a:rPr>
              <a:t>youths</a:t>
            </a:r>
            <a:r>
              <a:rPr sz="1500" spc="30" dirty="0">
                <a:latin typeface="Georgia"/>
                <a:cs typeface="Georgia"/>
              </a:rPr>
              <a:t> </a:t>
            </a:r>
            <a:r>
              <a:rPr sz="1500" spc="35" dirty="0">
                <a:latin typeface="Georgia"/>
                <a:cs typeface="Georgia"/>
              </a:rPr>
              <a:t>take</a:t>
            </a:r>
            <a:r>
              <a:rPr sz="1500" spc="30" dirty="0">
                <a:latin typeface="Georgia"/>
                <a:cs typeface="Georgia"/>
              </a:rPr>
              <a:t> </a:t>
            </a:r>
            <a:r>
              <a:rPr sz="1500" spc="35" dirty="0">
                <a:latin typeface="Georgia"/>
                <a:cs typeface="Georgia"/>
              </a:rPr>
              <a:t>part</a:t>
            </a:r>
            <a:r>
              <a:rPr sz="1500" spc="30" dirty="0">
                <a:latin typeface="Georgia"/>
                <a:cs typeface="Georgia"/>
              </a:rPr>
              <a:t> </a:t>
            </a:r>
            <a:r>
              <a:rPr sz="1500" dirty="0">
                <a:latin typeface="Georgia"/>
                <a:cs typeface="Georgia"/>
              </a:rPr>
              <a:t>in</a:t>
            </a:r>
            <a:r>
              <a:rPr sz="1500" spc="35" dirty="0">
                <a:latin typeface="Georgia"/>
                <a:cs typeface="Georgia"/>
              </a:rPr>
              <a:t> </a:t>
            </a:r>
            <a:r>
              <a:rPr sz="1500" spc="25" dirty="0">
                <a:latin typeface="Georgia"/>
                <a:cs typeface="Georgia"/>
              </a:rPr>
              <a:t>activities.</a:t>
            </a:r>
            <a:endParaRPr sz="1500">
              <a:latin typeface="Georgia"/>
              <a:cs typeface="Georgia"/>
            </a:endParaRPr>
          </a:p>
        </p:txBody>
      </p:sp>
      <p:grpSp>
        <p:nvGrpSpPr>
          <p:cNvPr id="3" name="object 3"/>
          <p:cNvGrpSpPr/>
          <p:nvPr/>
        </p:nvGrpSpPr>
        <p:grpSpPr>
          <a:xfrm>
            <a:off x="715" y="5025205"/>
            <a:ext cx="9143365" cy="107314"/>
            <a:chOff x="715" y="5025205"/>
            <a:chExt cx="9143365" cy="107314"/>
          </a:xfrm>
        </p:grpSpPr>
        <p:sp>
          <p:nvSpPr>
            <p:cNvPr id="4" name="object 4"/>
            <p:cNvSpPr/>
            <p:nvPr/>
          </p:nvSpPr>
          <p:spPr>
            <a:xfrm>
              <a:off x="9010074"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5" name="object 5"/>
            <p:cNvSpPr/>
            <p:nvPr/>
          </p:nvSpPr>
          <p:spPr>
            <a:xfrm>
              <a:off x="8859819"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DBA53B"/>
            </a:solidFill>
          </p:spPr>
          <p:txBody>
            <a:bodyPr wrap="square" lIns="0" tIns="0" rIns="0" bIns="0" rtlCol="0"/>
            <a:lstStyle/>
            <a:p>
              <a:endParaRPr/>
            </a:p>
          </p:txBody>
        </p:sp>
        <p:sp>
          <p:nvSpPr>
            <p:cNvPr id="6" name="object 6"/>
            <p:cNvSpPr/>
            <p:nvPr/>
          </p:nvSpPr>
          <p:spPr>
            <a:xfrm>
              <a:off x="8709563"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7" name="object 7"/>
            <p:cNvSpPr/>
            <p:nvPr/>
          </p:nvSpPr>
          <p:spPr>
            <a:xfrm>
              <a:off x="8559307"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C11B2D"/>
            </a:solidFill>
          </p:spPr>
          <p:txBody>
            <a:bodyPr wrap="square" lIns="0" tIns="0" rIns="0" bIns="0" rtlCol="0"/>
            <a:lstStyle/>
            <a:p>
              <a:endParaRPr/>
            </a:p>
          </p:txBody>
        </p:sp>
        <p:sp>
          <p:nvSpPr>
            <p:cNvPr id="8" name="object 8"/>
            <p:cNvSpPr/>
            <p:nvPr/>
          </p:nvSpPr>
          <p:spPr>
            <a:xfrm>
              <a:off x="8409051"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F3C20"/>
            </a:solidFill>
          </p:spPr>
          <p:txBody>
            <a:bodyPr wrap="square" lIns="0" tIns="0" rIns="0" bIns="0" rtlCol="0"/>
            <a:lstStyle/>
            <a:p>
              <a:endParaRPr/>
            </a:p>
          </p:txBody>
        </p:sp>
        <p:sp>
          <p:nvSpPr>
            <p:cNvPr id="9" name="object 9"/>
            <p:cNvSpPr/>
            <p:nvPr/>
          </p:nvSpPr>
          <p:spPr>
            <a:xfrm>
              <a:off x="8258796"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10" name="object 10"/>
            <p:cNvSpPr/>
            <p:nvPr/>
          </p:nvSpPr>
          <p:spPr>
            <a:xfrm>
              <a:off x="8112050"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11" name="object 11"/>
            <p:cNvSpPr/>
            <p:nvPr/>
          </p:nvSpPr>
          <p:spPr>
            <a:xfrm>
              <a:off x="7965305" y="5027589"/>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12" name="object 12"/>
            <p:cNvSpPr/>
            <p:nvPr/>
          </p:nvSpPr>
          <p:spPr>
            <a:xfrm>
              <a:off x="7812061"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3701B"/>
            </a:solidFill>
          </p:spPr>
          <p:txBody>
            <a:bodyPr wrap="square" lIns="0" tIns="0" rIns="0" bIns="0" rtlCol="0"/>
            <a:lstStyle/>
            <a:p>
              <a:endParaRPr/>
            </a:p>
          </p:txBody>
        </p:sp>
        <p:sp>
          <p:nvSpPr>
            <p:cNvPr id="13" name="object 13"/>
            <p:cNvSpPr/>
            <p:nvPr/>
          </p:nvSpPr>
          <p:spPr>
            <a:xfrm>
              <a:off x="7657149"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14" name="object 14"/>
            <p:cNvSpPr/>
            <p:nvPr/>
          </p:nvSpPr>
          <p:spPr>
            <a:xfrm>
              <a:off x="7506893"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FF9F27"/>
            </a:solidFill>
          </p:spPr>
          <p:txBody>
            <a:bodyPr wrap="square" lIns="0" tIns="0" rIns="0" bIns="0" rtlCol="0"/>
            <a:lstStyle/>
            <a:p>
              <a:endParaRPr/>
            </a:p>
          </p:txBody>
        </p:sp>
        <p:sp>
          <p:nvSpPr>
            <p:cNvPr id="15" name="object 15"/>
            <p:cNvSpPr/>
            <p:nvPr/>
          </p:nvSpPr>
          <p:spPr>
            <a:xfrm>
              <a:off x="7356637"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BD8A2E"/>
            </a:solidFill>
          </p:spPr>
          <p:txBody>
            <a:bodyPr wrap="square" lIns="0" tIns="0" rIns="0" bIns="0" rtlCol="0"/>
            <a:lstStyle/>
            <a:p>
              <a:endParaRPr/>
            </a:p>
          </p:txBody>
        </p:sp>
        <p:sp>
          <p:nvSpPr>
            <p:cNvPr id="16" name="object 16"/>
            <p:cNvSpPr/>
            <p:nvPr/>
          </p:nvSpPr>
          <p:spPr>
            <a:xfrm>
              <a:off x="7206382"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3E7E47"/>
            </a:solidFill>
          </p:spPr>
          <p:txBody>
            <a:bodyPr wrap="square" lIns="0" tIns="0" rIns="0" bIns="0" rtlCol="0"/>
            <a:lstStyle/>
            <a:p>
              <a:endParaRPr/>
            </a:p>
          </p:txBody>
        </p:sp>
        <p:sp>
          <p:nvSpPr>
            <p:cNvPr id="17" name="object 17"/>
            <p:cNvSpPr/>
            <p:nvPr/>
          </p:nvSpPr>
          <p:spPr>
            <a:xfrm>
              <a:off x="7056127"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18" name="object 18"/>
            <p:cNvSpPr/>
            <p:nvPr/>
          </p:nvSpPr>
          <p:spPr>
            <a:xfrm>
              <a:off x="6905870"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54C32A"/>
            </a:solidFill>
          </p:spPr>
          <p:txBody>
            <a:bodyPr wrap="square" lIns="0" tIns="0" rIns="0" bIns="0" rtlCol="0"/>
            <a:lstStyle/>
            <a:p>
              <a:endParaRPr/>
            </a:p>
          </p:txBody>
        </p:sp>
        <p:sp>
          <p:nvSpPr>
            <p:cNvPr id="19" name="object 19"/>
            <p:cNvSpPr/>
            <p:nvPr/>
          </p:nvSpPr>
          <p:spPr>
            <a:xfrm>
              <a:off x="6759125"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05649E"/>
            </a:solidFill>
          </p:spPr>
          <p:txBody>
            <a:bodyPr wrap="square" lIns="0" tIns="0" rIns="0" bIns="0" rtlCol="0"/>
            <a:lstStyle/>
            <a:p>
              <a:endParaRPr/>
            </a:p>
          </p:txBody>
        </p:sp>
        <p:sp>
          <p:nvSpPr>
            <p:cNvPr id="20" name="object 20"/>
            <p:cNvSpPr/>
            <p:nvPr/>
          </p:nvSpPr>
          <p:spPr>
            <a:xfrm>
              <a:off x="6612380" y="5027589"/>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174868"/>
            </a:solidFill>
          </p:spPr>
          <p:txBody>
            <a:bodyPr wrap="square" lIns="0" tIns="0" rIns="0" bIns="0" rtlCol="0"/>
            <a:lstStyle/>
            <a:p>
              <a:endParaRPr/>
            </a:p>
          </p:txBody>
        </p:sp>
        <p:sp>
          <p:nvSpPr>
            <p:cNvPr id="21" name="object 21"/>
            <p:cNvSpPr/>
            <p:nvPr/>
          </p:nvSpPr>
          <p:spPr>
            <a:xfrm>
              <a:off x="6458643"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22" name="object 22"/>
            <p:cNvSpPr/>
            <p:nvPr/>
          </p:nvSpPr>
          <p:spPr>
            <a:xfrm>
              <a:off x="6308387"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23" name="object 23"/>
            <p:cNvSpPr/>
            <p:nvPr/>
          </p:nvSpPr>
          <p:spPr>
            <a:xfrm>
              <a:off x="6158131"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24" name="object 24"/>
            <p:cNvSpPr/>
            <p:nvPr/>
          </p:nvSpPr>
          <p:spPr>
            <a:xfrm>
              <a:off x="6007875"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C11B2D"/>
            </a:solidFill>
          </p:spPr>
          <p:txBody>
            <a:bodyPr wrap="square" lIns="0" tIns="0" rIns="0" bIns="0" rtlCol="0"/>
            <a:lstStyle/>
            <a:p>
              <a:endParaRPr/>
            </a:p>
          </p:txBody>
        </p:sp>
        <p:sp>
          <p:nvSpPr>
            <p:cNvPr id="25" name="object 25"/>
            <p:cNvSpPr/>
            <p:nvPr/>
          </p:nvSpPr>
          <p:spPr>
            <a:xfrm>
              <a:off x="5857620"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26" name="object 26"/>
            <p:cNvSpPr/>
            <p:nvPr/>
          </p:nvSpPr>
          <p:spPr>
            <a:xfrm>
              <a:off x="5707364"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25BEDE"/>
            </a:solidFill>
          </p:spPr>
          <p:txBody>
            <a:bodyPr wrap="square" lIns="0" tIns="0" rIns="0" bIns="0" rtlCol="0"/>
            <a:lstStyle/>
            <a:p>
              <a:endParaRPr/>
            </a:p>
          </p:txBody>
        </p:sp>
        <p:sp>
          <p:nvSpPr>
            <p:cNvPr id="27" name="object 27"/>
            <p:cNvSpPr/>
            <p:nvPr/>
          </p:nvSpPr>
          <p:spPr>
            <a:xfrm>
              <a:off x="5560618"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28" name="object 28"/>
            <p:cNvSpPr/>
            <p:nvPr/>
          </p:nvSpPr>
          <p:spPr>
            <a:xfrm>
              <a:off x="5413873" y="5027589"/>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29" name="object 29"/>
            <p:cNvSpPr/>
            <p:nvPr/>
          </p:nvSpPr>
          <p:spPr>
            <a:xfrm>
              <a:off x="5260629"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3701B"/>
            </a:solidFill>
          </p:spPr>
          <p:txBody>
            <a:bodyPr wrap="square" lIns="0" tIns="0" rIns="0" bIns="0" rtlCol="0"/>
            <a:lstStyle/>
            <a:p>
              <a:endParaRPr/>
            </a:p>
          </p:txBody>
        </p:sp>
        <p:sp>
          <p:nvSpPr>
            <p:cNvPr id="30" name="object 30"/>
            <p:cNvSpPr/>
            <p:nvPr/>
          </p:nvSpPr>
          <p:spPr>
            <a:xfrm>
              <a:off x="5105717"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sp>
          <p:nvSpPr>
            <p:cNvPr id="31" name="object 31"/>
            <p:cNvSpPr/>
            <p:nvPr/>
          </p:nvSpPr>
          <p:spPr>
            <a:xfrm>
              <a:off x="4955461"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9F27"/>
            </a:solidFill>
          </p:spPr>
          <p:txBody>
            <a:bodyPr wrap="square" lIns="0" tIns="0" rIns="0" bIns="0" rtlCol="0"/>
            <a:lstStyle/>
            <a:p>
              <a:endParaRPr/>
            </a:p>
          </p:txBody>
        </p:sp>
        <p:sp>
          <p:nvSpPr>
            <p:cNvPr id="32" name="object 32"/>
            <p:cNvSpPr/>
            <p:nvPr/>
          </p:nvSpPr>
          <p:spPr>
            <a:xfrm>
              <a:off x="4805206"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BD8A2E"/>
            </a:solidFill>
          </p:spPr>
          <p:txBody>
            <a:bodyPr wrap="square" lIns="0" tIns="0" rIns="0" bIns="0" rtlCol="0"/>
            <a:lstStyle/>
            <a:p>
              <a:endParaRPr/>
            </a:p>
          </p:txBody>
        </p:sp>
        <p:sp>
          <p:nvSpPr>
            <p:cNvPr id="33" name="object 33"/>
            <p:cNvSpPr/>
            <p:nvPr/>
          </p:nvSpPr>
          <p:spPr>
            <a:xfrm>
              <a:off x="4654951"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3E7E47"/>
            </a:solidFill>
          </p:spPr>
          <p:txBody>
            <a:bodyPr wrap="square" lIns="0" tIns="0" rIns="0" bIns="0" rtlCol="0"/>
            <a:lstStyle/>
            <a:p>
              <a:endParaRPr/>
            </a:p>
          </p:txBody>
        </p:sp>
        <p:sp>
          <p:nvSpPr>
            <p:cNvPr id="34" name="object 34"/>
            <p:cNvSpPr/>
            <p:nvPr/>
          </p:nvSpPr>
          <p:spPr>
            <a:xfrm>
              <a:off x="4504695"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35" name="object 35"/>
            <p:cNvSpPr/>
            <p:nvPr/>
          </p:nvSpPr>
          <p:spPr>
            <a:xfrm>
              <a:off x="4354439"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54C32A"/>
            </a:solidFill>
          </p:spPr>
          <p:txBody>
            <a:bodyPr wrap="square" lIns="0" tIns="0" rIns="0" bIns="0" rtlCol="0"/>
            <a:lstStyle/>
            <a:p>
              <a:endParaRPr/>
            </a:p>
          </p:txBody>
        </p:sp>
        <p:sp>
          <p:nvSpPr>
            <p:cNvPr id="36" name="object 36"/>
            <p:cNvSpPr/>
            <p:nvPr/>
          </p:nvSpPr>
          <p:spPr>
            <a:xfrm>
              <a:off x="4207694"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5649E"/>
            </a:solidFill>
          </p:spPr>
          <p:txBody>
            <a:bodyPr wrap="square" lIns="0" tIns="0" rIns="0" bIns="0" rtlCol="0"/>
            <a:lstStyle/>
            <a:p>
              <a:endParaRPr/>
            </a:p>
          </p:txBody>
        </p:sp>
        <p:sp>
          <p:nvSpPr>
            <p:cNvPr id="37" name="object 37"/>
            <p:cNvSpPr/>
            <p:nvPr/>
          </p:nvSpPr>
          <p:spPr>
            <a:xfrm>
              <a:off x="4060948" y="5027589"/>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174868"/>
            </a:solidFill>
          </p:spPr>
          <p:txBody>
            <a:bodyPr wrap="square" lIns="0" tIns="0" rIns="0" bIns="0" rtlCol="0"/>
            <a:lstStyle/>
            <a:p>
              <a:endParaRPr/>
            </a:p>
          </p:txBody>
        </p:sp>
        <p:sp>
          <p:nvSpPr>
            <p:cNvPr id="38" name="object 38"/>
            <p:cNvSpPr/>
            <p:nvPr/>
          </p:nvSpPr>
          <p:spPr>
            <a:xfrm>
              <a:off x="3907704"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ED1F37"/>
            </a:solidFill>
          </p:spPr>
          <p:txBody>
            <a:bodyPr wrap="square" lIns="0" tIns="0" rIns="0" bIns="0" rtlCol="0"/>
            <a:lstStyle/>
            <a:p>
              <a:endParaRPr/>
            </a:p>
          </p:txBody>
        </p:sp>
        <p:sp>
          <p:nvSpPr>
            <p:cNvPr id="39" name="object 39"/>
            <p:cNvSpPr/>
            <p:nvPr/>
          </p:nvSpPr>
          <p:spPr>
            <a:xfrm>
              <a:off x="3757448" y="5025205"/>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DBA53B"/>
            </a:solidFill>
          </p:spPr>
          <p:txBody>
            <a:bodyPr wrap="square" lIns="0" tIns="0" rIns="0" bIns="0" rtlCol="0"/>
            <a:lstStyle/>
            <a:p>
              <a:endParaRPr/>
            </a:p>
          </p:txBody>
        </p:sp>
        <p:sp>
          <p:nvSpPr>
            <p:cNvPr id="40" name="object 40"/>
            <p:cNvSpPr/>
            <p:nvPr/>
          </p:nvSpPr>
          <p:spPr>
            <a:xfrm>
              <a:off x="3607193" y="5025205"/>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4F9D37"/>
            </a:solidFill>
          </p:spPr>
          <p:txBody>
            <a:bodyPr wrap="square" lIns="0" tIns="0" rIns="0" bIns="0" rtlCol="0"/>
            <a:lstStyle/>
            <a:p>
              <a:endParaRPr/>
            </a:p>
          </p:txBody>
        </p:sp>
        <p:sp>
          <p:nvSpPr>
            <p:cNvPr id="41" name="object 41"/>
            <p:cNvSpPr/>
            <p:nvPr/>
          </p:nvSpPr>
          <p:spPr>
            <a:xfrm>
              <a:off x="3456937"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C11B2D"/>
            </a:solidFill>
          </p:spPr>
          <p:txBody>
            <a:bodyPr wrap="square" lIns="0" tIns="0" rIns="0" bIns="0" rtlCol="0"/>
            <a:lstStyle/>
            <a:p>
              <a:endParaRPr/>
            </a:p>
          </p:txBody>
        </p:sp>
        <p:sp>
          <p:nvSpPr>
            <p:cNvPr id="42" name="object 42"/>
            <p:cNvSpPr/>
            <p:nvPr/>
          </p:nvSpPr>
          <p:spPr>
            <a:xfrm>
              <a:off x="3306682"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43" name="object 43"/>
            <p:cNvSpPr/>
            <p:nvPr/>
          </p:nvSpPr>
          <p:spPr>
            <a:xfrm>
              <a:off x="3156426"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25BEDE"/>
            </a:solidFill>
          </p:spPr>
          <p:txBody>
            <a:bodyPr wrap="square" lIns="0" tIns="0" rIns="0" bIns="0" rtlCol="0"/>
            <a:lstStyle/>
            <a:p>
              <a:endParaRPr/>
            </a:p>
          </p:txBody>
        </p:sp>
        <p:sp>
          <p:nvSpPr>
            <p:cNvPr id="44" name="object 44"/>
            <p:cNvSpPr/>
            <p:nvPr/>
          </p:nvSpPr>
          <p:spPr>
            <a:xfrm>
              <a:off x="3009680"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45" name="object 45"/>
            <p:cNvSpPr/>
            <p:nvPr/>
          </p:nvSpPr>
          <p:spPr>
            <a:xfrm>
              <a:off x="2862935" y="5027589"/>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A01942"/>
            </a:solidFill>
          </p:spPr>
          <p:txBody>
            <a:bodyPr wrap="square" lIns="0" tIns="0" rIns="0" bIns="0" rtlCol="0"/>
            <a:lstStyle/>
            <a:p>
              <a:endParaRPr/>
            </a:p>
          </p:txBody>
        </p:sp>
        <p:sp>
          <p:nvSpPr>
            <p:cNvPr id="46" name="object 46"/>
            <p:cNvSpPr/>
            <p:nvPr/>
          </p:nvSpPr>
          <p:spPr>
            <a:xfrm>
              <a:off x="2709691"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3701B"/>
            </a:solidFill>
          </p:spPr>
          <p:txBody>
            <a:bodyPr wrap="square" lIns="0" tIns="0" rIns="0" bIns="0" rtlCol="0"/>
            <a:lstStyle/>
            <a:p>
              <a:endParaRPr/>
            </a:p>
          </p:txBody>
        </p:sp>
        <p:sp>
          <p:nvSpPr>
            <p:cNvPr id="47" name="object 47"/>
            <p:cNvSpPr/>
            <p:nvPr/>
          </p:nvSpPr>
          <p:spPr>
            <a:xfrm>
              <a:off x="2554779" y="5025205"/>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D61767"/>
            </a:solidFill>
          </p:spPr>
          <p:txBody>
            <a:bodyPr wrap="square" lIns="0" tIns="0" rIns="0" bIns="0" rtlCol="0"/>
            <a:lstStyle/>
            <a:p>
              <a:endParaRPr/>
            </a:p>
          </p:txBody>
        </p:sp>
        <p:sp>
          <p:nvSpPr>
            <p:cNvPr id="48" name="object 48"/>
            <p:cNvSpPr/>
            <p:nvPr/>
          </p:nvSpPr>
          <p:spPr>
            <a:xfrm>
              <a:off x="2404524"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F9F27"/>
            </a:solidFill>
          </p:spPr>
          <p:txBody>
            <a:bodyPr wrap="square" lIns="0" tIns="0" rIns="0" bIns="0" rtlCol="0"/>
            <a:lstStyle/>
            <a:p>
              <a:endParaRPr/>
            </a:p>
          </p:txBody>
        </p:sp>
        <p:sp>
          <p:nvSpPr>
            <p:cNvPr id="49" name="object 49"/>
            <p:cNvSpPr/>
            <p:nvPr/>
          </p:nvSpPr>
          <p:spPr>
            <a:xfrm>
              <a:off x="2254268"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BD8A2E"/>
            </a:solidFill>
          </p:spPr>
          <p:txBody>
            <a:bodyPr wrap="square" lIns="0" tIns="0" rIns="0" bIns="0" rtlCol="0"/>
            <a:lstStyle/>
            <a:p>
              <a:endParaRPr/>
            </a:p>
          </p:txBody>
        </p:sp>
        <p:sp>
          <p:nvSpPr>
            <p:cNvPr id="50" name="object 50"/>
            <p:cNvSpPr/>
            <p:nvPr/>
          </p:nvSpPr>
          <p:spPr>
            <a:xfrm>
              <a:off x="2104012" y="5025205"/>
              <a:ext cx="133985" cy="104775"/>
            </a:xfrm>
            <a:custGeom>
              <a:avLst/>
              <a:gdLst/>
              <a:ahLst/>
              <a:cxnLst/>
              <a:rect l="l" t="t" r="r" b="b"/>
              <a:pathLst>
                <a:path w="133985" h="104775">
                  <a:moveTo>
                    <a:pt x="133816" y="104677"/>
                  </a:moveTo>
                  <a:lnTo>
                    <a:pt x="0" y="104677"/>
                  </a:lnTo>
                  <a:lnTo>
                    <a:pt x="0" y="0"/>
                  </a:lnTo>
                  <a:lnTo>
                    <a:pt x="133816" y="0"/>
                  </a:lnTo>
                  <a:lnTo>
                    <a:pt x="133816" y="104677"/>
                  </a:lnTo>
                  <a:close/>
                </a:path>
              </a:pathLst>
            </a:custGeom>
            <a:solidFill>
              <a:srgbClr val="3E7E47"/>
            </a:solidFill>
          </p:spPr>
          <p:txBody>
            <a:bodyPr wrap="square" lIns="0" tIns="0" rIns="0" bIns="0" rtlCol="0"/>
            <a:lstStyle/>
            <a:p>
              <a:endParaRPr/>
            </a:p>
          </p:txBody>
        </p:sp>
        <p:sp>
          <p:nvSpPr>
            <p:cNvPr id="51" name="object 51"/>
            <p:cNvSpPr/>
            <p:nvPr/>
          </p:nvSpPr>
          <p:spPr>
            <a:xfrm>
              <a:off x="1953757"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A93DB"/>
            </a:solidFill>
          </p:spPr>
          <p:txBody>
            <a:bodyPr wrap="square" lIns="0" tIns="0" rIns="0" bIns="0" rtlCol="0"/>
            <a:lstStyle/>
            <a:p>
              <a:endParaRPr/>
            </a:p>
          </p:txBody>
        </p:sp>
        <p:sp>
          <p:nvSpPr>
            <p:cNvPr id="52" name="object 52"/>
            <p:cNvSpPr/>
            <p:nvPr/>
          </p:nvSpPr>
          <p:spPr>
            <a:xfrm>
              <a:off x="1803501"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54C32A"/>
            </a:solidFill>
          </p:spPr>
          <p:txBody>
            <a:bodyPr wrap="square" lIns="0" tIns="0" rIns="0" bIns="0" rtlCol="0"/>
            <a:lstStyle/>
            <a:p>
              <a:endParaRPr/>
            </a:p>
          </p:txBody>
        </p:sp>
        <p:sp>
          <p:nvSpPr>
            <p:cNvPr id="53" name="object 53"/>
            <p:cNvSpPr/>
            <p:nvPr/>
          </p:nvSpPr>
          <p:spPr>
            <a:xfrm>
              <a:off x="1656755"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05649E"/>
            </a:solidFill>
          </p:spPr>
          <p:txBody>
            <a:bodyPr wrap="square" lIns="0" tIns="0" rIns="0" bIns="0" rtlCol="0"/>
            <a:lstStyle/>
            <a:p>
              <a:endParaRPr/>
            </a:p>
          </p:txBody>
        </p:sp>
        <p:sp>
          <p:nvSpPr>
            <p:cNvPr id="54" name="object 54"/>
            <p:cNvSpPr/>
            <p:nvPr/>
          </p:nvSpPr>
          <p:spPr>
            <a:xfrm>
              <a:off x="1510010" y="5027589"/>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174868"/>
            </a:solidFill>
          </p:spPr>
          <p:txBody>
            <a:bodyPr wrap="square" lIns="0" tIns="0" rIns="0" bIns="0" rtlCol="0"/>
            <a:lstStyle/>
            <a:p>
              <a:endParaRPr/>
            </a:p>
          </p:txBody>
        </p:sp>
        <p:sp>
          <p:nvSpPr>
            <p:cNvPr id="55" name="object 55"/>
            <p:cNvSpPr/>
            <p:nvPr/>
          </p:nvSpPr>
          <p:spPr>
            <a:xfrm>
              <a:off x="1353640"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ED1F37"/>
            </a:solidFill>
          </p:spPr>
          <p:txBody>
            <a:bodyPr wrap="square" lIns="0" tIns="0" rIns="0" bIns="0" rtlCol="0"/>
            <a:lstStyle/>
            <a:p>
              <a:endParaRPr/>
            </a:p>
          </p:txBody>
        </p:sp>
        <p:sp>
          <p:nvSpPr>
            <p:cNvPr id="56" name="object 56"/>
            <p:cNvSpPr/>
            <p:nvPr/>
          </p:nvSpPr>
          <p:spPr>
            <a:xfrm>
              <a:off x="1203384"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DBA53B"/>
            </a:solidFill>
          </p:spPr>
          <p:txBody>
            <a:bodyPr wrap="square" lIns="0" tIns="0" rIns="0" bIns="0" rtlCol="0"/>
            <a:lstStyle/>
            <a:p>
              <a:endParaRPr/>
            </a:p>
          </p:txBody>
        </p:sp>
        <p:sp>
          <p:nvSpPr>
            <p:cNvPr id="57" name="object 57"/>
            <p:cNvSpPr/>
            <p:nvPr/>
          </p:nvSpPr>
          <p:spPr>
            <a:xfrm>
              <a:off x="1053128"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4F9D37"/>
            </a:solidFill>
          </p:spPr>
          <p:txBody>
            <a:bodyPr wrap="square" lIns="0" tIns="0" rIns="0" bIns="0" rtlCol="0"/>
            <a:lstStyle/>
            <a:p>
              <a:endParaRPr/>
            </a:p>
          </p:txBody>
        </p:sp>
        <p:sp>
          <p:nvSpPr>
            <p:cNvPr id="58" name="object 58"/>
            <p:cNvSpPr/>
            <p:nvPr/>
          </p:nvSpPr>
          <p:spPr>
            <a:xfrm>
              <a:off x="902873"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C11B2D"/>
            </a:solidFill>
          </p:spPr>
          <p:txBody>
            <a:bodyPr wrap="square" lIns="0" tIns="0" rIns="0" bIns="0" rtlCol="0"/>
            <a:lstStyle/>
            <a:p>
              <a:endParaRPr/>
            </a:p>
          </p:txBody>
        </p:sp>
        <p:sp>
          <p:nvSpPr>
            <p:cNvPr id="59" name="object 59"/>
            <p:cNvSpPr/>
            <p:nvPr/>
          </p:nvSpPr>
          <p:spPr>
            <a:xfrm>
              <a:off x="752617"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F3C20"/>
            </a:solidFill>
          </p:spPr>
          <p:txBody>
            <a:bodyPr wrap="square" lIns="0" tIns="0" rIns="0" bIns="0" rtlCol="0"/>
            <a:lstStyle/>
            <a:p>
              <a:endParaRPr/>
            </a:p>
          </p:txBody>
        </p:sp>
        <p:sp>
          <p:nvSpPr>
            <p:cNvPr id="60" name="object 60"/>
            <p:cNvSpPr/>
            <p:nvPr/>
          </p:nvSpPr>
          <p:spPr>
            <a:xfrm>
              <a:off x="602361" y="5025205"/>
              <a:ext cx="133985" cy="104775"/>
            </a:xfrm>
            <a:custGeom>
              <a:avLst/>
              <a:gdLst/>
              <a:ahLst/>
              <a:cxnLst/>
              <a:rect l="l" t="t" r="r" b="b"/>
              <a:pathLst>
                <a:path w="133984" h="104775">
                  <a:moveTo>
                    <a:pt x="133816" y="104677"/>
                  </a:moveTo>
                  <a:lnTo>
                    <a:pt x="0" y="104677"/>
                  </a:lnTo>
                  <a:lnTo>
                    <a:pt x="0" y="0"/>
                  </a:lnTo>
                  <a:lnTo>
                    <a:pt x="133816" y="0"/>
                  </a:lnTo>
                  <a:lnTo>
                    <a:pt x="133816" y="104677"/>
                  </a:lnTo>
                  <a:close/>
                </a:path>
              </a:pathLst>
            </a:custGeom>
            <a:solidFill>
              <a:srgbClr val="25BEDE"/>
            </a:solidFill>
          </p:spPr>
          <p:txBody>
            <a:bodyPr wrap="square" lIns="0" tIns="0" rIns="0" bIns="0" rtlCol="0"/>
            <a:lstStyle/>
            <a:p>
              <a:endParaRPr/>
            </a:p>
          </p:txBody>
        </p:sp>
        <p:sp>
          <p:nvSpPr>
            <p:cNvPr id="61" name="object 61"/>
            <p:cNvSpPr/>
            <p:nvPr/>
          </p:nvSpPr>
          <p:spPr>
            <a:xfrm>
              <a:off x="455616" y="5025205"/>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FAC30C"/>
            </a:solidFill>
          </p:spPr>
          <p:txBody>
            <a:bodyPr wrap="square" lIns="0" tIns="0" rIns="0" bIns="0" rtlCol="0"/>
            <a:lstStyle/>
            <a:p>
              <a:endParaRPr/>
            </a:p>
          </p:txBody>
        </p:sp>
        <p:sp>
          <p:nvSpPr>
            <p:cNvPr id="62" name="object 62"/>
            <p:cNvSpPr/>
            <p:nvPr/>
          </p:nvSpPr>
          <p:spPr>
            <a:xfrm>
              <a:off x="308870" y="5027589"/>
              <a:ext cx="133985" cy="104775"/>
            </a:xfrm>
            <a:custGeom>
              <a:avLst/>
              <a:gdLst/>
              <a:ahLst/>
              <a:cxnLst/>
              <a:rect l="l" t="t" r="r" b="b"/>
              <a:pathLst>
                <a:path w="133984" h="104775">
                  <a:moveTo>
                    <a:pt x="133815" y="104677"/>
                  </a:moveTo>
                  <a:lnTo>
                    <a:pt x="0" y="104677"/>
                  </a:lnTo>
                  <a:lnTo>
                    <a:pt x="0" y="0"/>
                  </a:lnTo>
                  <a:lnTo>
                    <a:pt x="133815" y="0"/>
                  </a:lnTo>
                  <a:lnTo>
                    <a:pt x="133815" y="104677"/>
                  </a:lnTo>
                  <a:close/>
                </a:path>
              </a:pathLst>
            </a:custGeom>
            <a:solidFill>
              <a:srgbClr val="A01942"/>
            </a:solidFill>
          </p:spPr>
          <p:txBody>
            <a:bodyPr wrap="square" lIns="0" tIns="0" rIns="0" bIns="0" rtlCol="0"/>
            <a:lstStyle/>
            <a:p>
              <a:endParaRPr/>
            </a:p>
          </p:txBody>
        </p:sp>
        <p:sp>
          <p:nvSpPr>
            <p:cNvPr id="63" name="object 63"/>
            <p:cNvSpPr/>
            <p:nvPr/>
          </p:nvSpPr>
          <p:spPr>
            <a:xfrm>
              <a:off x="155626"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F3701B"/>
            </a:solidFill>
          </p:spPr>
          <p:txBody>
            <a:bodyPr wrap="square" lIns="0" tIns="0" rIns="0" bIns="0" rtlCol="0"/>
            <a:lstStyle/>
            <a:p>
              <a:endParaRPr/>
            </a:p>
          </p:txBody>
        </p:sp>
        <p:sp>
          <p:nvSpPr>
            <p:cNvPr id="64" name="object 64"/>
            <p:cNvSpPr/>
            <p:nvPr/>
          </p:nvSpPr>
          <p:spPr>
            <a:xfrm>
              <a:off x="715" y="5025205"/>
              <a:ext cx="133985" cy="104775"/>
            </a:xfrm>
            <a:custGeom>
              <a:avLst/>
              <a:gdLst/>
              <a:ahLst/>
              <a:cxnLst/>
              <a:rect l="l" t="t" r="r" b="b"/>
              <a:pathLst>
                <a:path w="133985" h="104775">
                  <a:moveTo>
                    <a:pt x="133815" y="104677"/>
                  </a:moveTo>
                  <a:lnTo>
                    <a:pt x="0" y="104677"/>
                  </a:lnTo>
                  <a:lnTo>
                    <a:pt x="0" y="0"/>
                  </a:lnTo>
                  <a:lnTo>
                    <a:pt x="133815" y="0"/>
                  </a:lnTo>
                  <a:lnTo>
                    <a:pt x="133815" y="104677"/>
                  </a:lnTo>
                  <a:close/>
                </a:path>
              </a:pathLst>
            </a:custGeom>
            <a:solidFill>
              <a:srgbClr val="D61767"/>
            </a:solidFill>
          </p:spPr>
          <p:txBody>
            <a:bodyPr wrap="square" lIns="0" tIns="0" rIns="0" bIns="0" rtlCol="0"/>
            <a:lstStyle/>
            <a:p>
              <a:endParaRPr/>
            </a:p>
          </p:txBody>
        </p:sp>
      </p:grpSp>
      <p:grpSp>
        <p:nvGrpSpPr>
          <p:cNvPr id="65" name="object 65"/>
          <p:cNvGrpSpPr/>
          <p:nvPr/>
        </p:nvGrpSpPr>
        <p:grpSpPr>
          <a:xfrm>
            <a:off x="190835" y="1025684"/>
            <a:ext cx="3816985" cy="3505835"/>
            <a:chOff x="190835" y="1025684"/>
            <a:chExt cx="3816985" cy="3505835"/>
          </a:xfrm>
        </p:grpSpPr>
        <p:pic>
          <p:nvPicPr>
            <p:cNvPr id="66" name="object 66"/>
            <p:cNvPicPr/>
            <p:nvPr/>
          </p:nvPicPr>
          <p:blipFill>
            <a:blip r:embed="rId2" cstate="print"/>
            <a:stretch>
              <a:fillRect/>
            </a:stretch>
          </p:blipFill>
          <p:spPr>
            <a:xfrm>
              <a:off x="290026" y="1025684"/>
              <a:ext cx="3717190" cy="3505488"/>
            </a:xfrm>
            <a:prstGeom prst="rect">
              <a:avLst/>
            </a:prstGeom>
          </p:spPr>
        </p:pic>
        <p:sp>
          <p:nvSpPr>
            <p:cNvPr id="67" name="object 67"/>
            <p:cNvSpPr/>
            <p:nvPr/>
          </p:nvSpPr>
          <p:spPr>
            <a:xfrm>
              <a:off x="195598" y="4217214"/>
              <a:ext cx="1302385" cy="303530"/>
            </a:xfrm>
            <a:custGeom>
              <a:avLst/>
              <a:gdLst/>
              <a:ahLst/>
              <a:cxnLst/>
              <a:rect l="l" t="t" r="r" b="b"/>
              <a:pathLst>
                <a:path w="1302385" h="303529">
                  <a:moveTo>
                    <a:pt x="1302085" y="303515"/>
                  </a:moveTo>
                  <a:lnTo>
                    <a:pt x="0" y="303515"/>
                  </a:lnTo>
                  <a:lnTo>
                    <a:pt x="0" y="0"/>
                  </a:lnTo>
                  <a:lnTo>
                    <a:pt x="1302085" y="0"/>
                  </a:lnTo>
                  <a:lnTo>
                    <a:pt x="1302085" y="303515"/>
                  </a:lnTo>
                  <a:close/>
                </a:path>
              </a:pathLst>
            </a:custGeom>
            <a:solidFill>
              <a:srgbClr val="FFFFFF"/>
            </a:solidFill>
          </p:spPr>
          <p:txBody>
            <a:bodyPr wrap="square" lIns="0" tIns="0" rIns="0" bIns="0" rtlCol="0"/>
            <a:lstStyle/>
            <a:p>
              <a:endParaRPr/>
            </a:p>
          </p:txBody>
        </p:sp>
        <p:sp>
          <p:nvSpPr>
            <p:cNvPr id="68" name="object 68"/>
            <p:cNvSpPr/>
            <p:nvPr/>
          </p:nvSpPr>
          <p:spPr>
            <a:xfrm>
              <a:off x="195598" y="4217214"/>
              <a:ext cx="1302385" cy="303530"/>
            </a:xfrm>
            <a:custGeom>
              <a:avLst/>
              <a:gdLst/>
              <a:ahLst/>
              <a:cxnLst/>
              <a:rect l="l" t="t" r="r" b="b"/>
              <a:pathLst>
                <a:path w="1302385" h="303529">
                  <a:moveTo>
                    <a:pt x="0" y="0"/>
                  </a:moveTo>
                  <a:lnTo>
                    <a:pt x="1302085" y="0"/>
                  </a:lnTo>
                  <a:lnTo>
                    <a:pt x="1302085" y="303515"/>
                  </a:lnTo>
                  <a:lnTo>
                    <a:pt x="0" y="303515"/>
                  </a:lnTo>
                  <a:lnTo>
                    <a:pt x="0" y="0"/>
                  </a:lnTo>
                  <a:close/>
                </a:path>
              </a:pathLst>
            </a:custGeom>
            <a:ln w="9524">
              <a:solidFill>
                <a:srgbClr val="FFFFFF"/>
              </a:solidFill>
            </a:ln>
          </p:spPr>
          <p:txBody>
            <a:bodyPr wrap="square" lIns="0" tIns="0" rIns="0" bIns="0" rtlCol="0"/>
            <a:lstStyle/>
            <a:p>
              <a:endParaRPr/>
            </a:p>
          </p:txBody>
        </p:sp>
      </p:grpSp>
      <p:sp>
        <p:nvSpPr>
          <p:cNvPr id="69" name="object 69"/>
          <p:cNvSpPr/>
          <p:nvPr/>
        </p:nvSpPr>
        <p:spPr>
          <a:xfrm>
            <a:off x="0" y="302381"/>
            <a:ext cx="3593465" cy="392430"/>
          </a:xfrm>
          <a:custGeom>
            <a:avLst/>
            <a:gdLst/>
            <a:ahLst/>
            <a:cxnLst/>
            <a:rect l="l" t="t" r="r" b="b"/>
            <a:pathLst>
              <a:path w="3593465" h="392430">
                <a:moveTo>
                  <a:pt x="3593043" y="392399"/>
                </a:moveTo>
                <a:lnTo>
                  <a:pt x="0" y="392399"/>
                </a:lnTo>
                <a:lnTo>
                  <a:pt x="0" y="0"/>
                </a:lnTo>
                <a:lnTo>
                  <a:pt x="3593043" y="0"/>
                </a:lnTo>
                <a:lnTo>
                  <a:pt x="3593043" y="392399"/>
                </a:lnTo>
                <a:close/>
              </a:path>
            </a:pathLst>
          </a:custGeom>
          <a:solidFill>
            <a:srgbClr val="25BEDE"/>
          </a:solidFill>
        </p:spPr>
        <p:txBody>
          <a:bodyPr wrap="square" lIns="0" tIns="0" rIns="0" bIns="0" rtlCol="0"/>
          <a:lstStyle/>
          <a:p>
            <a:endParaRPr/>
          </a:p>
        </p:txBody>
      </p:sp>
      <p:sp>
        <p:nvSpPr>
          <p:cNvPr id="70" name="object 70"/>
          <p:cNvSpPr txBox="1">
            <a:spLocks noGrp="1"/>
          </p:cNvSpPr>
          <p:nvPr>
            <p:ph type="title"/>
          </p:nvPr>
        </p:nvSpPr>
        <p:spPr>
          <a:xfrm>
            <a:off x="416926" y="357103"/>
            <a:ext cx="2755900" cy="254000"/>
          </a:xfrm>
          <a:prstGeom prst="rect">
            <a:avLst/>
          </a:prstGeom>
        </p:spPr>
        <p:txBody>
          <a:bodyPr vert="horz" wrap="square" lIns="0" tIns="12700" rIns="0" bIns="0" rtlCol="0">
            <a:spAutoFit/>
          </a:bodyPr>
          <a:lstStyle/>
          <a:p>
            <a:pPr marL="12700">
              <a:lnSpc>
                <a:spcPct val="100000"/>
              </a:lnSpc>
              <a:spcBef>
                <a:spcPts val="100"/>
              </a:spcBef>
            </a:pPr>
            <a:r>
              <a:rPr sz="1500" spc="-45" dirty="0">
                <a:solidFill>
                  <a:srgbClr val="FFFFFF"/>
                </a:solidFill>
              </a:rPr>
              <a:t>ACHIEVEMENTS</a:t>
            </a:r>
            <a:r>
              <a:rPr sz="1500" spc="5" dirty="0">
                <a:solidFill>
                  <a:srgbClr val="FFFFFF"/>
                </a:solidFill>
              </a:rPr>
              <a:t> </a:t>
            </a:r>
            <a:r>
              <a:rPr sz="1500" spc="30" dirty="0">
                <a:solidFill>
                  <a:srgbClr val="FFFFFF"/>
                </a:solidFill>
              </a:rPr>
              <a:t>(2016</a:t>
            </a:r>
            <a:r>
              <a:rPr sz="1500" spc="10" dirty="0">
                <a:solidFill>
                  <a:srgbClr val="FFFFFF"/>
                </a:solidFill>
              </a:rPr>
              <a:t> </a:t>
            </a:r>
            <a:r>
              <a:rPr sz="1500" spc="204" dirty="0">
                <a:solidFill>
                  <a:srgbClr val="FFFFFF"/>
                </a:solidFill>
              </a:rPr>
              <a:t>-</a:t>
            </a:r>
            <a:r>
              <a:rPr sz="1500" spc="10" dirty="0">
                <a:solidFill>
                  <a:srgbClr val="FFFFFF"/>
                </a:solidFill>
              </a:rPr>
              <a:t> </a:t>
            </a:r>
            <a:r>
              <a:rPr sz="1500" spc="55" dirty="0">
                <a:solidFill>
                  <a:srgbClr val="FFFFFF"/>
                </a:solidFill>
              </a:rPr>
              <a:t>2022)</a:t>
            </a:r>
            <a:endParaRPr sz="1500"/>
          </a:p>
        </p:txBody>
      </p:sp>
    </p:spTree>
    <p:extLst>
      <p:ext uri="{BB962C8B-B14F-4D97-AF65-F5344CB8AC3E}">
        <p14:creationId xmlns:p14="http://schemas.microsoft.com/office/powerpoint/2010/main" val="3142943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64343" y="550124"/>
            <a:ext cx="2215330" cy="2215330"/>
          </a:xfrm>
          <a:prstGeom prst="rect">
            <a:avLst/>
          </a:prstGeom>
        </p:spPr>
      </p:pic>
      <p:pic>
        <p:nvPicPr>
          <p:cNvPr id="3" name="object 3"/>
          <p:cNvPicPr/>
          <p:nvPr/>
        </p:nvPicPr>
        <p:blipFill>
          <a:blip r:embed="rId3" cstate="print"/>
          <a:stretch>
            <a:fillRect/>
          </a:stretch>
        </p:blipFill>
        <p:spPr>
          <a:xfrm>
            <a:off x="267301" y="4558900"/>
            <a:ext cx="8580767" cy="489331"/>
          </a:xfrm>
          <a:prstGeom prst="rect">
            <a:avLst/>
          </a:prstGeom>
        </p:spPr>
      </p:pic>
      <p:sp>
        <p:nvSpPr>
          <p:cNvPr id="4" name="object 4"/>
          <p:cNvSpPr txBox="1"/>
          <p:nvPr/>
        </p:nvSpPr>
        <p:spPr>
          <a:xfrm>
            <a:off x="2732009" y="3186427"/>
            <a:ext cx="3768090" cy="665480"/>
          </a:xfrm>
          <a:prstGeom prst="rect">
            <a:avLst/>
          </a:prstGeom>
        </p:spPr>
        <p:txBody>
          <a:bodyPr vert="horz" wrap="square" lIns="0" tIns="12700" rIns="0" bIns="0" rtlCol="0">
            <a:spAutoFit/>
          </a:bodyPr>
          <a:lstStyle/>
          <a:p>
            <a:pPr marL="12700" marR="5080">
              <a:lnSpc>
                <a:spcPct val="150000"/>
              </a:lnSpc>
              <a:spcBef>
                <a:spcPts val="100"/>
              </a:spcBef>
            </a:pPr>
            <a:r>
              <a:rPr sz="1400" spc="15" dirty="0">
                <a:latin typeface="Georgia"/>
                <a:cs typeface="Georgia"/>
              </a:rPr>
              <a:t>Facebook:</a:t>
            </a:r>
            <a:r>
              <a:rPr sz="1400" spc="60" dirty="0">
                <a:latin typeface="Georgia"/>
                <a:cs typeface="Georgia"/>
              </a:rPr>
              <a:t> </a:t>
            </a:r>
            <a:r>
              <a:rPr sz="1400" u="heavy" spc="40" dirty="0">
                <a:solidFill>
                  <a:srgbClr val="5D9BEC"/>
                </a:solidFill>
                <a:uFill>
                  <a:solidFill>
                    <a:srgbClr val="5D9BEC"/>
                  </a:solidFill>
                </a:uFill>
                <a:latin typeface="Georgia"/>
                <a:cs typeface="Georgia"/>
                <a:hlinkClick r:id="rId4"/>
              </a:rPr>
              <a:t>facebook.com/youthforce.vietnam </a:t>
            </a:r>
            <a:r>
              <a:rPr sz="1400" spc="-325" dirty="0">
                <a:solidFill>
                  <a:srgbClr val="5D9BEC"/>
                </a:solidFill>
                <a:latin typeface="Georgia"/>
                <a:cs typeface="Georgia"/>
              </a:rPr>
              <a:t> </a:t>
            </a:r>
            <a:r>
              <a:rPr sz="1400" spc="-25" dirty="0">
                <a:latin typeface="Georgia"/>
                <a:cs typeface="Georgia"/>
              </a:rPr>
              <a:t>Email:</a:t>
            </a:r>
            <a:r>
              <a:rPr sz="1400" spc="35" dirty="0">
                <a:latin typeface="Georgia"/>
                <a:cs typeface="Georgia"/>
              </a:rPr>
              <a:t> </a:t>
            </a:r>
            <a:r>
              <a:rPr sz="1400" spc="15" dirty="0">
                <a:latin typeface="Georgia"/>
                <a:cs typeface="Georgia"/>
                <a:hlinkClick r:id="rId5"/>
              </a:rPr>
              <a:t>2030youthforce.vietnam@gmail.com</a:t>
            </a:r>
            <a:endParaRPr sz="1400">
              <a:latin typeface="Georgia"/>
              <a:cs typeface="Georgia"/>
            </a:endParaRPr>
          </a:p>
        </p:txBody>
      </p:sp>
      <p:sp>
        <p:nvSpPr>
          <p:cNvPr id="5" name="object 5"/>
          <p:cNvSpPr/>
          <p:nvPr/>
        </p:nvSpPr>
        <p:spPr>
          <a:xfrm>
            <a:off x="2614368" y="3292591"/>
            <a:ext cx="64135" cy="574040"/>
          </a:xfrm>
          <a:custGeom>
            <a:avLst/>
            <a:gdLst/>
            <a:ahLst/>
            <a:cxnLst/>
            <a:rect l="l" t="t" r="r" b="b"/>
            <a:pathLst>
              <a:path w="64135" h="574039">
                <a:moveTo>
                  <a:pt x="63599" y="573899"/>
                </a:moveTo>
                <a:lnTo>
                  <a:pt x="0" y="573899"/>
                </a:lnTo>
                <a:lnTo>
                  <a:pt x="0" y="0"/>
                </a:lnTo>
                <a:lnTo>
                  <a:pt x="63599" y="0"/>
                </a:lnTo>
                <a:lnTo>
                  <a:pt x="63599" y="573899"/>
                </a:lnTo>
                <a:close/>
              </a:path>
            </a:pathLst>
          </a:custGeom>
          <a:solidFill>
            <a:srgbClr val="888888"/>
          </a:solidFill>
        </p:spPr>
        <p:txBody>
          <a:bodyPr wrap="square" lIns="0" tIns="0" rIns="0" bIns="0" rtlCol="0"/>
          <a:lstStyle/>
          <a:p>
            <a:endParaRPr/>
          </a:p>
        </p:txBody>
      </p:sp>
    </p:spTree>
    <p:extLst>
      <p:ext uri="{BB962C8B-B14F-4D97-AF65-F5344CB8AC3E}">
        <p14:creationId xmlns:p14="http://schemas.microsoft.com/office/powerpoint/2010/main" val="1604728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48"/>
          <p:cNvSpPr txBox="1">
            <a:spLocks noGrp="1"/>
          </p:cNvSpPr>
          <p:nvPr>
            <p:ph type="subTitle" idx="1"/>
          </p:nvPr>
        </p:nvSpPr>
        <p:spPr>
          <a:xfrm>
            <a:off x="713225" y="1143750"/>
            <a:ext cx="3686100" cy="226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5400" b="1" dirty="0"/>
              <a:t>Learning Lessons</a:t>
            </a:r>
            <a:endParaRPr sz="5400" b="1" dirty="0"/>
          </a:p>
        </p:txBody>
      </p:sp>
      <p:sp>
        <p:nvSpPr>
          <p:cNvPr id="810" name="Google Shape;810;p48"/>
          <p:cNvSpPr txBox="1">
            <a:spLocks noGrp="1"/>
          </p:cNvSpPr>
          <p:nvPr>
            <p:ph type="title"/>
          </p:nvPr>
        </p:nvSpPr>
        <p:spPr>
          <a:xfrm>
            <a:off x="713225" y="3467825"/>
            <a:ext cx="3686100" cy="53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pic>
        <p:nvPicPr>
          <p:cNvPr id="811" name="Google Shape;811;p48"/>
          <p:cNvPicPr preferRelativeResize="0">
            <a:picLocks noGrp="1"/>
          </p:cNvPicPr>
          <p:nvPr>
            <p:ph type="pic" idx="2"/>
          </p:nvPr>
        </p:nvPicPr>
        <p:blipFill rotWithShape="1">
          <a:blip r:embed="rId3">
            <a:alphaModFix/>
          </a:blip>
          <a:srcRect/>
          <a:stretch/>
        </p:blipFill>
        <p:spPr>
          <a:xfrm>
            <a:off x="4696675" y="751650"/>
            <a:ext cx="3640200" cy="3640200"/>
          </a:xfrm>
          <a:prstGeom prst="ellipse">
            <a:avLst/>
          </a:prstGeom>
        </p:spPr>
      </p:pic>
      <p:grpSp>
        <p:nvGrpSpPr>
          <p:cNvPr id="812" name="Google Shape;812;p48"/>
          <p:cNvGrpSpPr/>
          <p:nvPr/>
        </p:nvGrpSpPr>
        <p:grpSpPr>
          <a:xfrm>
            <a:off x="6166205" y="3527880"/>
            <a:ext cx="2399443" cy="1375844"/>
            <a:chOff x="6166205" y="3527880"/>
            <a:chExt cx="2399443" cy="1375844"/>
          </a:xfrm>
        </p:grpSpPr>
        <p:pic>
          <p:nvPicPr>
            <p:cNvPr id="813" name="Google Shape;813;p48"/>
            <p:cNvPicPr preferRelativeResize="0"/>
            <p:nvPr/>
          </p:nvPicPr>
          <p:blipFill>
            <a:blip r:embed="rId4">
              <a:alphaModFix/>
            </a:blip>
            <a:stretch>
              <a:fillRect/>
            </a:stretch>
          </p:blipFill>
          <p:spPr>
            <a:xfrm>
              <a:off x="8149850" y="3527880"/>
              <a:ext cx="415799" cy="415799"/>
            </a:xfrm>
            <a:prstGeom prst="rect">
              <a:avLst/>
            </a:prstGeom>
            <a:noFill/>
            <a:ln>
              <a:noFill/>
            </a:ln>
          </p:spPr>
        </p:pic>
        <p:pic>
          <p:nvPicPr>
            <p:cNvPr id="814" name="Google Shape;814;p48"/>
            <p:cNvPicPr preferRelativeResize="0"/>
            <p:nvPr/>
          </p:nvPicPr>
          <p:blipFill>
            <a:blip r:embed="rId5">
              <a:alphaModFix/>
            </a:blip>
            <a:stretch>
              <a:fillRect/>
            </a:stretch>
          </p:blipFill>
          <p:spPr>
            <a:xfrm>
              <a:off x="6166205" y="4021132"/>
              <a:ext cx="886514" cy="882592"/>
            </a:xfrm>
            <a:prstGeom prst="rect">
              <a:avLst/>
            </a:prstGeom>
            <a:noFill/>
            <a:ln>
              <a:noFill/>
            </a:ln>
          </p:spPr>
        </p:pic>
      </p:grpSp>
      <p:pic>
        <p:nvPicPr>
          <p:cNvPr id="815" name="Google Shape;815;p48"/>
          <p:cNvPicPr preferRelativeResize="0"/>
          <p:nvPr/>
        </p:nvPicPr>
        <p:blipFill>
          <a:blip r:embed="rId6">
            <a:alphaModFix/>
          </a:blip>
          <a:stretch>
            <a:fillRect/>
          </a:stretch>
        </p:blipFill>
        <p:spPr>
          <a:xfrm>
            <a:off x="7942968" y="634287"/>
            <a:ext cx="206870" cy="206870"/>
          </a:xfrm>
          <a:prstGeom prst="rect">
            <a:avLst/>
          </a:prstGeom>
          <a:noFill/>
          <a:ln>
            <a:noFill/>
          </a:ln>
        </p:spPr>
      </p:pic>
    </p:spTree>
    <p:extLst>
      <p:ext uri="{BB962C8B-B14F-4D97-AF65-F5344CB8AC3E}">
        <p14:creationId xmlns:p14="http://schemas.microsoft.com/office/powerpoint/2010/main" val="1356024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p49"/>
          <p:cNvPicPr preferRelativeResize="0">
            <a:picLocks noGrp="1"/>
          </p:cNvPicPr>
          <p:nvPr>
            <p:ph type="pic" idx="2"/>
          </p:nvPr>
        </p:nvPicPr>
        <p:blipFill rotWithShape="1">
          <a:blip r:embed="rId3">
            <a:alphaModFix/>
          </a:blip>
          <a:srcRect t="14274" b="1853"/>
          <a:stretch/>
        </p:blipFill>
        <p:spPr>
          <a:xfrm>
            <a:off x="-28650" y="0"/>
            <a:ext cx="9201300" cy="5143501"/>
          </a:xfrm>
          <a:prstGeom prst="rect">
            <a:avLst/>
          </a:prstGeom>
        </p:spPr>
      </p:pic>
      <p:grpSp>
        <p:nvGrpSpPr>
          <p:cNvPr id="821" name="Google Shape;821;p49"/>
          <p:cNvGrpSpPr/>
          <p:nvPr/>
        </p:nvGrpSpPr>
        <p:grpSpPr>
          <a:xfrm rot="10800000">
            <a:off x="7200154" y="-1214898"/>
            <a:ext cx="2774594" cy="2571601"/>
            <a:chOff x="3319981" y="4021125"/>
            <a:chExt cx="2774594" cy="2571601"/>
          </a:xfrm>
        </p:grpSpPr>
        <p:pic>
          <p:nvPicPr>
            <p:cNvPr id="822" name="Google Shape;822;p49"/>
            <p:cNvPicPr preferRelativeResize="0"/>
            <p:nvPr/>
          </p:nvPicPr>
          <p:blipFill>
            <a:blip r:embed="rId4">
              <a:alphaModFix/>
            </a:blip>
            <a:stretch>
              <a:fillRect/>
            </a:stretch>
          </p:blipFill>
          <p:spPr>
            <a:xfrm>
              <a:off x="3319981" y="4474505"/>
              <a:ext cx="2128339" cy="2118220"/>
            </a:xfrm>
            <a:prstGeom prst="rect">
              <a:avLst/>
            </a:prstGeom>
            <a:noFill/>
            <a:ln>
              <a:noFill/>
            </a:ln>
          </p:spPr>
        </p:pic>
        <p:pic>
          <p:nvPicPr>
            <p:cNvPr id="823" name="Google Shape;823;p49"/>
            <p:cNvPicPr preferRelativeResize="0"/>
            <p:nvPr/>
          </p:nvPicPr>
          <p:blipFill>
            <a:blip r:embed="rId5">
              <a:alphaModFix/>
            </a:blip>
            <a:stretch>
              <a:fillRect/>
            </a:stretch>
          </p:blipFill>
          <p:spPr>
            <a:xfrm>
              <a:off x="3512050" y="4021125"/>
              <a:ext cx="1884426" cy="1887775"/>
            </a:xfrm>
            <a:prstGeom prst="rect">
              <a:avLst/>
            </a:prstGeom>
            <a:noFill/>
            <a:ln>
              <a:noFill/>
            </a:ln>
          </p:spPr>
        </p:pic>
        <p:pic>
          <p:nvPicPr>
            <p:cNvPr id="824" name="Google Shape;824;p49"/>
            <p:cNvPicPr preferRelativeResize="0"/>
            <p:nvPr/>
          </p:nvPicPr>
          <p:blipFill>
            <a:blip r:embed="rId6">
              <a:alphaModFix/>
            </a:blip>
            <a:stretch>
              <a:fillRect/>
            </a:stretch>
          </p:blipFill>
          <p:spPr>
            <a:xfrm>
              <a:off x="5697000" y="5108140"/>
              <a:ext cx="397575" cy="397575"/>
            </a:xfrm>
            <a:prstGeom prst="rect">
              <a:avLst/>
            </a:prstGeom>
            <a:noFill/>
            <a:ln>
              <a:noFill/>
            </a:ln>
          </p:spPr>
        </p:pic>
      </p:grpSp>
      <p:sp>
        <p:nvSpPr>
          <p:cNvPr id="825" name="Google Shape;825;p49"/>
          <p:cNvSpPr txBox="1">
            <a:spLocks noGrp="1"/>
          </p:cNvSpPr>
          <p:nvPr>
            <p:ph type="title"/>
          </p:nvPr>
        </p:nvSpPr>
        <p:spPr>
          <a:xfrm>
            <a:off x="716700" y="3846286"/>
            <a:ext cx="7710600" cy="72258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br>
              <a:rPr lang="en" dirty="0"/>
            </a:br>
            <a:r>
              <a:rPr lang="en" dirty="0"/>
              <a:t>The power of collective effort</a:t>
            </a:r>
            <a:endParaRPr dirty="0"/>
          </a:p>
        </p:txBody>
      </p:sp>
      <p:grpSp>
        <p:nvGrpSpPr>
          <p:cNvPr id="826" name="Google Shape;826;p49"/>
          <p:cNvGrpSpPr/>
          <p:nvPr/>
        </p:nvGrpSpPr>
        <p:grpSpPr>
          <a:xfrm rot="10800000">
            <a:off x="8699711" y="1011595"/>
            <a:ext cx="1015961" cy="1948645"/>
            <a:chOff x="7207557" y="-2119112"/>
            <a:chExt cx="1015961" cy="1948645"/>
          </a:xfrm>
        </p:grpSpPr>
        <p:pic>
          <p:nvPicPr>
            <p:cNvPr id="827" name="Google Shape;827;p49"/>
            <p:cNvPicPr preferRelativeResize="0"/>
            <p:nvPr/>
          </p:nvPicPr>
          <p:blipFill>
            <a:blip r:embed="rId7">
              <a:alphaModFix/>
            </a:blip>
            <a:stretch>
              <a:fillRect/>
            </a:stretch>
          </p:blipFill>
          <p:spPr>
            <a:xfrm>
              <a:off x="7207557" y="-1186428"/>
              <a:ext cx="1015961" cy="1015961"/>
            </a:xfrm>
            <a:prstGeom prst="rect">
              <a:avLst/>
            </a:prstGeom>
            <a:noFill/>
            <a:ln>
              <a:noFill/>
            </a:ln>
          </p:spPr>
        </p:pic>
        <p:pic>
          <p:nvPicPr>
            <p:cNvPr id="828" name="Google Shape;828;p49"/>
            <p:cNvPicPr preferRelativeResize="0"/>
            <p:nvPr/>
          </p:nvPicPr>
          <p:blipFill>
            <a:blip r:embed="rId8">
              <a:alphaModFix/>
            </a:blip>
            <a:stretch>
              <a:fillRect/>
            </a:stretch>
          </p:blipFill>
          <p:spPr>
            <a:xfrm>
              <a:off x="7566449" y="-2119112"/>
              <a:ext cx="494251" cy="490329"/>
            </a:xfrm>
            <a:prstGeom prst="rect">
              <a:avLst/>
            </a:prstGeom>
            <a:noFill/>
            <a:ln>
              <a:noFill/>
            </a:ln>
          </p:spPr>
        </p:pic>
      </p:grpSp>
    </p:spTree>
    <p:extLst>
      <p:ext uri="{BB962C8B-B14F-4D97-AF65-F5344CB8AC3E}">
        <p14:creationId xmlns:p14="http://schemas.microsoft.com/office/powerpoint/2010/main" val="2127846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txBox="1">
            <a:spLocks noGrp="1"/>
          </p:cNvSpPr>
          <p:nvPr>
            <p:ph type="title"/>
          </p:nvPr>
        </p:nvSpPr>
        <p:spPr>
          <a:xfrm>
            <a:off x="628650" y="273844"/>
            <a:ext cx="4045021" cy="994172"/>
          </a:xfrm>
          <a:prstGeom prst="rect">
            <a:avLst/>
          </a:prstGeom>
          <a:noFill/>
          <a:ln>
            <a:noFill/>
          </a:ln>
        </p:spPr>
        <p:txBody>
          <a:bodyPr spcFirstLastPara="1" wrap="square" lIns="68569" tIns="34275" rIns="68569" bIns="34275" anchor="ctr" anchorCtr="0">
            <a:normAutofit fontScale="90000"/>
          </a:bodyPr>
          <a:lstStyle/>
          <a:p>
            <a:pPr algn="ctr">
              <a:buSzPts val="4400"/>
            </a:pPr>
            <a:r>
              <a:rPr lang="en-US" b="1" dirty="0"/>
              <a:t>Global Citizenship Education (GCE) </a:t>
            </a:r>
            <a:endParaRPr dirty="0"/>
          </a:p>
        </p:txBody>
      </p:sp>
      <p:sp>
        <p:nvSpPr>
          <p:cNvPr id="157" name="Google Shape;157;p7"/>
          <p:cNvSpPr txBox="1">
            <a:spLocks noGrp="1"/>
          </p:cNvSpPr>
          <p:nvPr>
            <p:ph type="body" idx="1"/>
          </p:nvPr>
        </p:nvSpPr>
        <p:spPr>
          <a:xfrm>
            <a:off x="628650" y="1369219"/>
            <a:ext cx="4045021" cy="3263504"/>
          </a:xfrm>
          <a:prstGeom prst="rect">
            <a:avLst/>
          </a:prstGeom>
          <a:noFill/>
          <a:ln>
            <a:noFill/>
          </a:ln>
        </p:spPr>
        <p:txBody>
          <a:bodyPr spcFirstLastPara="1" wrap="square" lIns="68569" tIns="34275" rIns="68569" bIns="34275" anchor="t" anchorCtr="0">
            <a:normAutofit fontScale="85000" lnSpcReduction="20000"/>
          </a:bodyPr>
          <a:lstStyle/>
          <a:p>
            <a:pPr marL="0" indent="0">
              <a:spcBef>
                <a:spcPts val="0"/>
              </a:spcBef>
              <a:buSzPct val="100000"/>
              <a:buNone/>
            </a:pPr>
            <a:r>
              <a:rPr lang="en-US" dirty="0"/>
              <a:t>There are many definitions of GCE:</a:t>
            </a:r>
            <a:endParaRPr dirty="0"/>
          </a:p>
          <a:p>
            <a:pPr marL="257175">
              <a:buSzPct val="100000"/>
              <a:buFont typeface="Wingdings" panose="05000000000000000000" pitchFamily="2" charset="2"/>
              <a:buChar char="v"/>
            </a:pPr>
            <a:r>
              <a:rPr lang="en-US" dirty="0"/>
              <a:t>UNESCO: Global Citizenship Education aims to empower learners of all ages to assume active roles, both locally and globally, in building more peaceful, tolerant, inclusive and secure societies.</a:t>
            </a:r>
            <a:endParaRPr dirty="0"/>
          </a:p>
          <a:p>
            <a:pPr marL="257175">
              <a:buSzPct val="100000"/>
              <a:buFont typeface="Wingdings" panose="05000000000000000000" pitchFamily="2" charset="2"/>
              <a:buChar char="v"/>
            </a:pPr>
            <a:r>
              <a:rPr lang="en-US" dirty="0"/>
              <a:t>Irish Aid: defines it as a lifelong educational process, which aims to increase public awareness and understanding of the rapidly changing, interdependent and unequal world in which we live. By challenging stereotypes and encouraging independent thinking, GCE helps people to critically explore how global justice issues interlink with their everyday lives and how they can act to build a better world.</a:t>
            </a:r>
            <a:endParaRPr dirty="0"/>
          </a:p>
        </p:txBody>
      </p:sp>
      <p:pic>
        <p:nvPicPr>
          <p:cNvPr id="158" name="Google Shape;158;p7" descr="Ten ways to foster Global Citizenship in our pupils - Educate Together"/>
          <p:cNvPicPr preferRelativeResize="0">
            <a:picLocks noGrp="1"/>
          </p:cNvPicPr>
          <p:nvPr>
            <p:ph type="body" idx="2"/>
          </p:nvPr>
        </p:nvPicPr>
        <p:blipFill rotWithShape="1">
          <a:blip r:embed="rId3">
            <a:alphaModFix/>
          </a:blip>
          <a:srcRect r="3" b="3"/>
          <a:stretch/>
        </p:blipFill>
        <p:spPr>
          <a:xfrm>
            <a:off x="4995503" y="650926"/>
            <a:ext cx="3841650" cy="3841650"/>
          </a:xfrm>
          <a:prstGeom prst="rect">
            <a:avLst/>
          </a:prstGeom>
          <a:noFill/>
          <a:ln>
            <a:noFill/>
          </a:ln>
        </p:spPr>
      </p:pic>
    </p:spTree>
    <p:extLst>
      <p:ext uri="{BB962C8B-B14F-4D97-AF65-F5344CB8AC3E}">
        <p14:creationId xmlns:p14="http://schemas.microsoft.com/office/powerpoint/2010/main" val="68515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grpSp>
        <p:nvGrpSpPr>
          <p:cNvPr id="833" name="Google Shape;833;p50"/>
          <p:cNvGrpSpPr/>
          <p:nvPr/>
        </p:nvGrpSpPr>
        <p:grpSpPr>
          <a:xfrm rot="10800000">
            <a:off x="-174797" y="3068152"/>
            <a:ext cx="1349675" cy="1352250"/>
            <a:chOff x="8430726" y="489851"/>
            <a:chExt cx="1349675" cy="1352250"/>
          </a:xfrm>
        </p:grpSpPr>
        <p:pic>
          <p:nvPicPr>
            <p:cNvPr id="834" name="Google Shape;834;p50"/>
            <p:cNvPicPr preferRelativeResize="0"/>
            <p:nvPr/>
          </p:nvPicPr>
          <p:blipFill>
            <a:blip r:embed="rId3">
              <a:alphaModFix/>
            </a:blip>
            <a:stretch>
              <a:fillRect/>
            </a:stretch>
          </p:blipFill>
          <p:spPr>
            <a:xfrm>
              <a:off x="8430726" y="489851"/>
              <a:ext cx="1349675" cy="1352250"/>
            </a:xfrm>
            <a:prstGeom prst="rect">
              <a:avLst/>
            </a:prstGeom>
            <a:noFill/>
            <a:ln>
              <a:noFill/>
            </a:ln>
          </p:spPr>
        </p:pic>
        <p:pic>
          <p:nvPicPr>
            <p:cNvPr id="835" name="Google Shape;835;p50"/>
            <p:cNvPicPr preferRelativeResize="0"/>
            <p:nvPr/>
          </p:nvPicPr>
          <p:blipFill>
            <a:blip r:embed="rId4">
              <a:alphaModFix/>
            </a:blip>
            <a:stretch>
              <a:fillRect/>
            </a:stretch>
          </p:blipFill>
          <p:spPr>
            <a:xfrm>
              <a:off x="8728201" y="529816"/>
              <a:ext cx="415799" cy="415799"/>
            </a:xfrm>
            <a:prstGeom prst="rect">
              <a:avLst/>
            </a:prstGeom>
            <a:noFill/>
            <a:ln>
              <a:noFill/>
            </a:ln>
          </p:spPr>
        </p:pic>
      </p:grpSp>
      <p:pic>
        <p:nvPicPr>
          <p:cNvPr id="836" name="Google Shape;836;p50"/>
          <p:cNvPicPr preferRelativeResize="0"/>
          <p:nvPr/>
        </p:nvPicPr>
        <p:blipFill>
          <a:blip r:embed="rId5">
            <a:alphaModFix/>
          </a:blip>
          <a:stretch>
            <a:fillRect/>
          </a:stretch>
        </p:blipFill>
        <p:spPr>
          <a:xfrm rot="10800000">
            <a:off x="2895497" y="3894105"/>
            <a:ext cx="886514" cy="882592"/>
          </a:xfrm>
          <a:prstGeom prst="rect">
            <a:avLst/>
          </a:prstGeom>
          <a:noFill/>
          <a:ln>
            <a:noFill/>
          </a:ln>
        </p:spPr>
      </p:pic>
      <p:sp>
        <p:nvSpPr>
          <p:cNvPr id="837" name="Google Shape;837;p50"/>
          <p:cNvSpPr txBox="1">
            <a:spLocks noGrp="1"/>
          </p:cNvSpPr>
          <p:nvPr>
            <p:ph type="title"/>
          </p:nvPr>
        </p:nvSpPr>
        <p:spPr>
          <a:xfrm>
            <a:off x="4808675" y="1292413"/>
            <a:ext cx="3429300" cy="163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dirty="0"/>
              <a:t>Effort in truly leaving no one behind</a:t>
            </a:r>
            <a:endParaRPr dirty="0"/>
          </a:p>
        </p:txBody>
      </p:sp>
      <p:sp>
        <p:nvSpPr>
          <p:cNvPr id="838" name="Google Shape;838;p50"/>
          <p:cNvSpPr txBox="1">
            <a:spLocks noGrp="1"/>
          </p:cNvSpPr>
          <p:nvPr>
            <p:ph type="subTitle" idx="1"/>
          </p:nvPr>
        </p:nvSpPr>
        <p:spPr>
          <a:xfrm>
            <a:off x="4808675" y="3062388"/>
            <a:ext cx="3429300" cy="78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pic>
        <p:nvPicPr>
          <p:cNvPr id="839" name="Google Shape;839;p50"/>
          <p:cNvPicPr preferRelativeResize="0">
            <a:picLocks noGrp="1"/>
          </p:cNvPicPr>
          <p:nvPr>
            <p:ph type="pic" idx="2"/>
          </p:nvPr>
        </p:nvPicPr>
        <p:blipFill rotWithShape="1">
          <a:blip r:embed="rId6">
            <a:alphaModFix/>
          </a:blip>
          <a:srcRect/>
          <a:stretch/>
        </p:blipFill>
        <p:spPr>
          <a:xfrm>
            <a:off x="713225" y="754983"/>
            <a:ext cx="3640200" cy="3640200"/>
          </a:xfrm>
          <a:prstGeom prst="ellipse">
            <a:avLst/>
          </a:prstGeom>
        </p:spPr>
      </p:pic>
    </p:spTree>
    <p:extLst>
      <p:ext uri="{BB962C8B-B14F-4D97-AF65-F5344CB8AC3E}">
        <p14:creationId xmlns:p14="http://schemas.microsoft.com/office/powerpoint/2010/main" val="1601925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51"/>
          <p:cNvSpPr txBox="1">
            <a:spLocks noGrp="1"/>
          </p:cNvSpPr>
          <p:nvPr>
            <p:ph type="title"/>
          </p:nvPr>
        </p:nvSpPr>
        <p:spPr>
          <a:xfrm>
            <a:off x="647854" y="1910750"/>
            <a:ext cx="3983450" cy="1078500"/>
          </a:xfrm>
          <a:prstGeom prst="rect">
            <a:avLst/>
          </a:prstGeom>
        </p:spPr>
        <p:txBody>
          <a:bodyPr spcFirstLastPara="1" wrap="square" lIns="91425" tIns="91425" rIns="91425" bIns="91425" anchor="b" anchorCtr="0">
            <a:noAutofit/>
          </a:bodyPr>
          <a:lstStyle/>
          <a:p>
            <a:br>
              <a:rPr lang="vi-VN" sz="2400" dirty="0"/>
            </a:br>
            <a:br>
              <a:rPr lang="vi-VN" sz="2400" dirty="0"/>
            </a:br>
            <a:br>
              <a:rPr lang="vi-VN" sz="2400" dirty="0"/>
            </a:br>
            <a:br>
              <a:rPr lang="vi-VN" sz="2400" dirty="0"/>
            </a:br>
            <a:br>
              <a:rPr lang="vi-VN" sz="2400" dirty="0"/>
            </a:br>
            <a:r>
              <a:rPr lang="en-GB" sz="2000" dirty="0"/>
              <a:t>“Never doubt that a small group of thoughtful, committed citizens can change the world; indeed, it’s the only thing that ever has.”</a:t>
            </a:r>
            <a:r>
              <a:rPr lang="vi-VN" sz="2000" dirty="0"/>
              <a:t> – Margaret Mead.  </a:t>
            </a:r>
            <a:br>
              <a:rPr lang="en-GB" sz="2000" dirty="0"/>
            </a:br>
            <a:r>
              <a:rPr lang="vi-VN" sz="2400" dirty="0"/>
              <a:t> </a:t>
            </a:r>
            <a:endParaRPr sz="2400" dirty="0"/>
          </a:p>
        </p:txBody>
      </p:sp>
      <p:sp>
        <p:nvSpPr>
          <p:cNvPr id="845" name="Google Shape;845;p51"/>
          <p:cNvSpPr txBox="1">
            <a:spLocks noGrp="1"/>
          </p:cNvSpPr>
          <p:nvPr>
            <p:ph type="subTitle" idx="1"/>
          </p:nvPr>
        </p:nvSpPr>
        <p:spPr>
          <a:xfrm>
            <a:off x="364885" y="2989846"/>
            <a:ext cx="4549387" cy="144682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000" b="1" dirty="0">
                <a:latin typeface="Geologica"/>
                <a:ea typeface="Geologica"/>
                <a:cs typeface="Geologica"/>
                <a:sym typeface="Geologica"/>
              </a:rPr>
              <a:t>If you want to go fast, go alone. </a:t>
            </a:r>
          </a:p>
          <a:p>
            <a:pPr marL="0" lvl="0" indent="0" algn="l" rtl="0">
              <a:spcBef>
                <a:spcPts val="0"/>
              </a:spcBef>
              <a:spcAft>
                <a:spcPts val="0"/>
              </a:spcAft>
              <a:buNone/>
            </a:pPr>
            <a:r>
              <a:rPr lang="vi-VN" sz="2000" b="1" dirty="0">
                <a:latin typeface="Geologica"/>
                <a:ea typeface="Geologica"/>
                <a:cs typeface="Geologica"/>
                <a:sym typeface="Geologica"/>
              </a:rPr>
              <a:t>If you want to go far, go together.</a:t>
            </a:r>
          </a:p>
          <a:p>
            <a:pPr marL="0" lvl="0" indent="0" algn="l" rtl="0">
              <a:spcBef>
                <a:spcPts val="0"/>
              </a:spcBef>
              <a:spcAft>
                <a:spcPts val="0"/>
              </a:spcAft>
              <a:buNone/>
            </a:pPr>
            <a:r>
              <a:rPr lang="vi-VN" sz="2000" b="1" dirty="0">
                <a:latin typeface="Geologica"/>
                <a:ea typeface="Geologica"/>
                <a:cs typeface="Geologica"/>
                <a:sym typeface="Geologica"/>
              </a:rPr>
              <a:t>- African proverb.  </a:t>
            </a:r>
            <a:endParaRPr sz="2000" b="1" dirty="0">
              <a:latin typeface="Geologica"/>
              <a:ea typeface="Geologica"/>
              <a:cs typeface="Geologica"/>
              <a:sym typeface="Geologica"/>
            </a:endParaRPr>
          </a:p>
        </p:txBody>
      </p:sp>
      <p:pic>
        <p:nvPicPr>
          <p:cNvPr id="846" name="Google Shape;846;p51"/>
          <p:cNvPicPr preferRelativeResize="0">
            <a:picLocks noGrp="1"/>
          </p:cNvPicPr>
          <p:nvPr>
            <p:ph type="pic" idx="2"/>
          </p:nvPr>
        </p:nvPicPr>
        <p:blipFill rotWithShape="1">
          <a:blip r:embed="rId3">
            <a:alphaModFix/>
          </a:blip>
          <a:srcRect l="25752" r="7550"/>
          <a:stretch/>
        </p:blipFill>
        <p:spPr>
          <a:xfrm>
            <a:off x="4696675" y="751650"/>
            <a:ext cx="3640200" cy="3640200"/>
          </a:xfrm>
          <a:prstGeom prst="ellipse">
            <a:avLst/>
          </a:prstGeom>
        </p:spPr>
      </p:pic>
      <p:pic>
        <p:nvPicPr>
          <p:cNvPr id="847" name="Google Shape;847;p51"/>
          <p:cNvPicPr preferRelativeResize="0"/>
          <p:nvPr/>
        </p:nvPicPr>
        <p:blipFill>
          <a:blip r:embed="rId4">
            <a:alphaModFix/>
          </a:blip>
          <a:stretch>
            <a:fillRect/>
          </a:stretch>
        </p:blipFill>
        <p:spPr>
          <a:xfrm rot="-5400000" flipH="1">
            <a:off x="5375335" y="380215"/>
            <a:ext cx="886514" cy="882592"/>
          </a:xfrm>
          <a:prstGeom prst="rect">
            <a:avLst/>
          </a:prstGeom>
          <a:noFill/>
          <a:ln>
            <a:noFill/>
          </a:ln>
        </p:spPr>
      </p:pic>
      <p:grpSp>
        <p:nvGrpSpPr>
          <p:cNvPr id="848" name="Google Shape;848;p51"/>
          <p:cNvGrpSpPr/>
          <p:nvPr/>
        </p:nvGrpSpPr>
        <p:grpSpPr>
          <a:xfrm rot="-5400000" flipH="1">
            <a:off x="4122603" y="4023174"/>
            <a:ext cx="1972076" cy="1352250"/>
            <a:chOff x="7808325" y="489851"/>
            <a:chExt cx="1972076" cy="1352250"/>
          </a:xfrm>
        </p:grpSpPr>
        <p:pic>
          <p:nvPicPr>
            <p:cNvPr id="849" name="Google Shape;849;p51"/>
            <p:cNvPicPr preferRelativeResize="0"/>
            <p:nvPr/>
          </p:nvPicPr>
          <p:blipFill>
            <a:blip r:embed="rId5">
              <a:alphaModFix/>
            </a:blip>
            <a:stretch>
              <a:fillRect/>
            </a:stretch>
          </p:blipFill>
          <p:spPr>
            <a:xfrm>
              <a:off x="7808325" y="489852"/>
              <a:ext cx="397575" cy="397575"/>
            </a:xfrm>
            <a:prstGeom prst="rect">
              <a:avLst/>
            </a:prstGeom>
            <a:noFill/>
            <a:ln>
              <a:noFill/>
            </a:ln>
          </p:spPr>
        </p:pic>
        <p:pic>
          <p:nvPicPr>
            <p:cNvPr id="850" name="Google Shape;850;p51"/>
            <p:cNvPicPr preferRelativeResize="0"/>
            <p:nvPr/>
          </p:nvPicPr>
          <p:blipFill>
            <a:blip r:embed="rId6">
              <a:alphaModFix/>
            </a:blip>
            <a:stretch>
              <a:fillRect/>
            </a:stretch>
          </p:blipFill>
          <p:spPr>
            <a:xfrm>
              <a:off x="8430726" y="489851"/>
              <a:ext cx="1349675" cy="1352250"/>
            </a:xfrm>
            <a:prstGeom prst="rect">
              <a:avLst/>
            </a:prstGeom>
            <a:noFill/>
            <a:ln>
              <a:noFill/>
            </a:ln>
          </p:spPr>
        </p:pic>
      </p:grpSp>
    </p:spTree>
    <p:extLst>
      <p:ext uri="{BB962C8B-B14F-4D97-AF65-F5344CB8AC3E}">
        <p14:creationId xmlns:p14="http://schemas.microsoft.com/office/powerpoint/2010/main" val="210945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8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45">
                                            <p:txEl>
                                              <p:pRg st="0" end="0"/>
                                            </p:txEl>
                                          </p:spTgt>
                                        </p:tgtEl>
                                        <p:attrNameLst>
                                          <p:attrName>style.visibility</p:attrName>
                                        </p:attrNameLst>
                                      </p:cBhvr>
                                      <p:to>
                                        <p:strVal val="visible"/>
                                      </p:to>
                                    </p:set>
                                    <p:anim calcmode="lin" valueType="num">
                                      <p:cBhvr additive="base">
                                        <p:cTn id="11" dur="500" fill="hold"/>
                                        <p:tgtEl>
                                          <p:spTgt spid="84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4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45">
                                            <p:txEl>
                                              <p:pRg st="1" end="1"/>
                                            </p:txEl>
                                          </p:spTgt>
                                        </p:tgtEl>
                                        <p:attrNameLst>
                                          <p:attrName>style.visibility</p:attrName>
                                        </p:attrNameLst>
                                      </p:cBhvr>
                                      <p:to>
                                        <p:strVal val="visible"/>
                                      </p:to>
                                    </p:set>
                                    <p:anim calcmode="lin" valueType="num">
                                      <p:cBhvr additive="base">
                                        <p:cTn id="15" dur="500" fill="hold"/>
                                        <p:tgtEl>
                                          <p:spTgt spid="84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45">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45">
                                            <p:txEl>
                                              <p:pRg st="2" end="2"/>
                                            </p:txEl>
                                          </p:spTgt>
                                        </p:tgtEl>
                                        <p:attrNameLst>
                                          <p:attrName>style.visibility</p:attrName>
                                        </p:attrNameLst>
                                      </p:cBhvr>
                                      <p:to>
                                        <p:strVal val="visible"/>
                                      </p:to>
                                    </p:set>
                                    <p:anim calcmode="lin" valueType="num">
                                      <p:cBhvr additive="base">
                                        <p:cTn id="19" dur="500" fill="hold"/>
                                        <p:tgtEl>
                                          <p:spTgt spid="84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4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SHORT BREAK </a:t>
            </a:r>
          </a:p>
        </p:txBody>
      </p:sp>
      <p:pic>
        <p:nvPicPr>
          <p:cNvPr id="8" name="Picture Placeholder 7"/>
          <p:cNvPicPr>
            <a:picLocks noGrp="1" noChangeAspect="1"/>
          </p:cNvPicPr>
          <p:nvPr>
            <p:ph type="pic" idx="2"/>
          </p:nvPr>
        </p:nvPicPr>
        <p:blipFill>
          <a:blip r:embed="rId2">
            <a:extLst>
              <a:ext uri="{28A0092B-C50C-407E-A947-70E740481C1C}">
                <a14:useLocalDpi xmlns:a14="http://schemas.microsoft.com/office/drawing/2010/main" val="0"/>
              </a:ext>
            </a:extLst>
          </a:blip>
          <a:srcRect t="10520" b="10520"/>
          <a:stretch>
            <a:fillRect/>
          </a:stretch>
        </p:blipFill>
        <p:spPr/>
      </p:pic>
      <p:sp>
        <p:nvSpPr>
          <p:cNvPr id="6" name="Text Placeholder 5"/>
          <p:cNvSpPr>
            <a:spLocks noGrp="1"/>
          </p:cNvSpPr>
          <p:nvPr>
            <p:ph type="body" idx="1"/>
          </p:nvPr>
        </p:nvSpPr>
        <p:spPr/>
        <p:txBody>
          <a:bodyPr>
            <a:normAutofit/>
          </a:bodyPr>
          <a:lstStyle/>
          <a:p>
            <a:pPr algn="ctr"/>
            <a:r>
              <a:rPr lang="en-IE" sz="4500" dirty="0">
                <a:solidFill>
                  <a:srgbClr val="7030A0"/>
                </a:solidFill>
              </a:rPr>
              <a:t>LET’S COME BACK IN 5’!</a:t>
            </a:r>
          </a:p>
        </p:txBody>
      </p:sp>
    </p:spTree>
    <p:extLst>
      <p:ext uri="{BB962C8B-B14F-4D97-AF65-F5344CB8AC3E}">
        <p14:creationId xmlns:p14="http://schemas.microsoft.com/office/powerpoint/2010/main" val="437448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5"/>
          <p:cNvSpPr txBox="1">
            <a:spLocks noGrp="1"/>
          </p:cNvSpPr>
          <p:nvPr>
            <p:ph type="title"/>
          </p:nvPr>
        </p:nvSpPr>
        <p:spPr>
          <a:xfrm>
            <a:off x="239250" y="486750"/>
            <a:ext cx="32382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Problem/Solution  Tree</a:t>
            </a:r>
            <a:endParaRPr/>
          </a:p>
        </p:txBody>
      </p:sp>
      <p:sp>
        <p:nvSpPr>
          <p:cNvPr id="302" name="Google Shape;302;p45"/>
          <p:cNvSpPr txBox="1">
            <a:spLocks noGrp="1"/>
          </p:cNvSpPr>
          <p:nvPr>
            <p:ph type="body" idx="1"/>
          </p:nvPr>
        </p:nvSpPr>
        <p:spPr>
          <a:xfrm>
            <a:off x="311700" y="1266325"/>
            <a:ext cx="22878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03" name="Google Shape;303;p45"/>
          <p:cNvPicPr preferRelativeResize="0"/>
          <p:nvPr/>
        </p:nvPicPr>
        <p:blipFill>
          <a:blip r:embed="rId3">
            <a:alphaModFix/>
          </a:blip>
          <a:stretch>
            <a:fillRect/>
          </a:stretch>
        </p:blipFill>
        <p:spPr>
          <a:xfrm>
            <a:off x="3197875" y="0"/>
            <a:ext cx="6329901" cy="4936150"/>
          </a:xfrm>
          <a:prstGeom prst="rect">
            <a:avLst/>
          </a:prstGeom>
          <a:noFill/>
          <a:ln>
            <a:noFill/>
          </a:ln>
        </p:spPr>
      </p:pic>
      <p:pic>
        <p:nvPicPr>
          <p:cNvPr id="304" name="Google Shape;304;p45"/>
          <p:cNvPicPr preferRelativeResize="0"/>
          <p:nvPr/>
        </p:nvPicPr>
        <p:blipFill rotWithShape="1">
          <a:blip r:embed="rId4">
            <a:alphaModFix/>
          </a:blip>
          <a:srcRect b="38616"/>
          <a:stretch/>
        </p:blipFill>
        <p:spPr>
          <a:xfrm>
            <a:off x="311700" y="4271925"/>
            <a:ext cx="1978048" cy="7784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Moving into action</a:t>
            </a:r>
            <a:endParaRPr/>
          </a:p>
        </p:txBody>
      </p:sp>
      <p:sp>
        <p:nvSpPr>
          <p:cNvPr id="310" name="Google Shape;310;p4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is an issue of interest to your community or group?</a:t>
            </a:r>
            <a:endParaRPr/>
          </a:p>
          <a:p>
            <a:pPr marL="457200" lvl="0" indent="457200" algn="l" rtl="0">
              <a:spcBef>
                <a:spcPts val="1200"/>
              </a:spcBef>
              <a:spcAft>
                <a:spcPts val="0"/>
              </a:spcAft>
              <a:buNone/>
            </a:pPr>
            <a:r>
              <a:rPr lang="en"/>
              <a:t>-Which SDGs can be linked to these issues?</a:t>
            </a:r>
            <a:endParaRPr/>
          </a:p>
          <a:p>
            <a:pPr marL="457200" lvl="0" indent="457200" algn="l" rtl="0">
              <a:spcBef>
                <a:spcPts val="1200"/>
              </a:spcBef>
              <a:spcAft>
                <a:spcPts val="0"/>
              </a:spcAft>
              <a:buNone/>
            </a:pPr>
            <a:endParaRPr/>
          </a:p>
          <a:p>
            <a:pPr marL="457200" lvl="0" indent="-342900" algn="l" rtl="0">
              <a:spcBef>
                <a:spcPts val="1200"/>
              </a:spcBef>
              <a:spcAft>
                <a:spcPts val="0"/>
              </a:spcAft>
              <a:buSzPts val="1800"/>
              <a:buChar char="●"/>
            </a:pPr>
            <a:r>
              <a:rPr lang="en"/>
              <a:t>What does sustainable community development look like? (Draw, describe, what can you see?)</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a:t>Who is at risk of being left behind? What is needed to support the furthest behind first?</a:t>
            </a:r>
            <a:endParaRPr/>
          </a:p>
          <a:p>
            <a:pPr marL="0" lvl="0" indent="0" algn="l" rtl="0">
              <a:spcBef>
                <a:spcPts val="1200"/>
              </a:spcBef>
              <a:spcAft>
                <a:spcPts val="0"/>
              </a:spcAft>
              <a:buNone/>
            </a:pPr>
            <a:r>
              <a:rPr lang="en"/>
              <a:t>			</a:t>
            </a:r>
            <a:endParaRPr/>
          </a:p>
          <a:p>
            <a:pPr marL="0" lvl="0" indent="0" algn="l" rtl="0">
              <a:spcBef>
                <a:spcPts val="1200"/>
              </a:spcBef>
              <a:spcAft>
                <a:spcPts val="0"/>
              </a:spcAft>
              <a:buNone/>
            </a:pPr>
            <a:r>
              <a:rPr lang="en"/>
              <a:t>		</a:t>
            </a:r>
            <a:endParaRPr/>
          </a:p>
          <a:p>
            <a:pPr marL="0" lvl="0" indent="0" algn="l" rtl="0">
              <a:spcBef>
                <a:spcPts val="1200"/>
              </a:spcBef>
              <a:spcAft>
                <a:spcPts val="1200"/>
              </a:spcAft>
              <a:buNone/>
            </a:pPr>
            <a:r>
              <a:rPr lang="en"/>
              <a:t>	 </a:t>
            </a:r>
            <a:endParaRPr/>
          </a:p>
        </p:txBody>
      </p:sp>
      <p:pic>
        <p:nvPicPr>
          <p:cNvPr id="311" name="Google Shape;311;p46"/>
          <p:cNvPicPr preferRelativeResize="0"/>
          <p:nvPr/>
        </p:nvPicPr>
        <p:blipFill rotWithShape="1">
          <a:blip r:embed="rId3">
            <a:alphaModFix/>
          </a:blip>
          <a:srcRect b="38616"/>
          <a:stretch/>
        </p:blipFill>
        <p:spPr>
          <a:xfrm>
            <a:off x="7165950" y="4323675"/>
            <a:ext cx="1978048" cy="7784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3"/>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Using the SDGs for Action</a:t>
            </a:r>
            <a:endParaRPr/>
          </a:p>
        </p:txBody>
      </p:sp>
      <p:sp>
        <p:nvSpPr>
          <p:cNvPr id="353" name="Google Shape;353;p53"/>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54" name="Google Shape;354;p53"/>
          <p:cNvPicPr preferRelativeResize="0"/>
          <p:nvPr/>
        </p:nvPicPr>
        <p:blipFill>
          <a:blip r:embed="rId3">
            <a:alphaModFix/>
          </a:blip>
          <a:stretch>
            <a:fillRect/>
          </a:stretch>
        </p:blipFill>
        <p:spPr>
          <a:xfrm>
            <a:off x="201550" y="104550"/>
            <a:ext cx="1571348" cy="1571348"/>
          </a:xfrm>
          <a:prstGeom prst="rect">
            <a:avLst/>
          </a:prstGeom>
          <a:noFill/>
          <a:ln>
            <a:noFill/>
          </a:ln>
        </p:spPr>
      </p:pic>
      <p:pic>
        <p:nvPicPr>
          <p:cNvPr id="355" name="Google Shape;355;p53"/>
          <p:cNvPicPr preferRelativeResize="0"/>
          <p:nvPr/>
        </p:nvPicPr>
        <p:blipFill>
          <a:blip r:embed="rId4">
            <a:alphaModFix/>
          </a:blip>
          <a:stretch>
            <a:fillRect/>
          </a:stretch>
        </p:blipFill>
        <p:spPr>
          <a:xfrm>
            <a:off x="2135200" y="104550"/>
            <a:ext cx="1571348" cy="1571348"/>
          </a:xfrm>
          <a:prstGeom prst="rect">
            <a:avLst/>
          </a:prstGeom>
          <a:noFill/>
          <a:ln>
            <a:noFill/>
          </a:ln>
        </p:spPr>
      </p:pic>
      <p:pic>
        <p:nvPicPr>
          <p:cNvPr id="356" name="Google Shape;356;p53"/>
          <p:cNvPicPr preferRelativeResize="0"/>
          <p:nvPr/>
        </p:nvPicPr>
        <p:blipFill rotWithShape="1">
          <a:blip r:embed="rId5">
            <a:alphaModFix/>
          </a:blip>
          <a:srcRect b="38616"/>
          <a:stretch/>
        </p:blipFill>
        <p:spPr>
          <a:xfrm>
            <a:off x="7165950" y="4323675"/>
            <a:ext cx="1978048" cy="778424"/>
          </a:xfrm>
          <a:prstGeom prst="rect">
            <a:avLst/>
          </a:prstGeom>
          <a:noFill/>
          <a:ln>
            <a:noFill/>
          </a:ln>
        </p:spPr>
      </p:pic>
      <p:pic>
        <p:nvPicPr>
          <p:cNvPr id="357" name="Google Shape;357;p53"/>
          <p:cNvPicPr preferRelativeResize="0"/>
          <p:nvPr/>
        </p:nvPicPr>
        <p:blipFill>
          <a:blip r:embed="rId6">
            <a:alphaModFix/>
          </a:blip>
          <a:stretch>
            <a:fillRect/>
          </a:stretch>
        </p:blipFill>
        <p:spPr>
          <a:xfrm>
            <a:off x="6810677" y="1273475"/>
            <a:ext cx="2209448" cy="3154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Using the SDG’s for action</a:t>
            </a:r>
            <a:endParaRPr/>
          </a:p>
        </p:txBody>
      </p:sp>
      <p:sp>
        <p:nvSpPr>
          <p:cNvPr id="363" name="Google Shape;363;p54"/>
          <p:cNvSpPr txBox="1">
            <a:spLocks noGrp="1"/>
          </p:cNvSpPr>
          <p:nvPr>
            <p:ph type="body" idx="1"/>
          </p:nvPr>
        </p:nvSpPr>
        <p:spPr>
          <a:xfrm>
            <a:off x="311700" y="1266325"/>
            <a:ext cx="2385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Mind </a:t>
            </a:r>
            <a:endParaRPr/>
          </a:p>
          <a:p>
            <a:pPr marL="457200" lvl="0" indent="-342900" algn="l" rtl="0">
              <a:spcBef>
                <a:spcPts val="0"/>
              </a:spcBef>
              <a:spcAft>
                <a:spcPts val="0"/>
              </a:spcAft>
              <a:buSzPts val="1800"/>
              <a:buChar char="➢"/>
            </a:pPr>
            <a:r>
              <a:rPr lang="en"/>
              <a:t>Body </a:t>
            </a:r>
            <a:endParaRPr/>
          </a:p>
          <a:p>
            <a:pPr marL="457200" lvl="0" indent="-342900" algn="l" rtl="0">
              <a:spcBef>
                <a:spcPts val="0"/>
              </a:spcBef>
              <a:spcAft>
                <a:spcPts val="0"/>
              </a:spcAft>
              <a:buSzPts val="1800"/>
              <a:buChar char="➢"/>
            </a:pPr>
            <a:r>
              <a:rPr lang="en"/>
              <a:t>Heart</a:t>
            </a:r>
            <a:endParaRPr/>
          </a:p>
          <a:p>
            <a:pPr marL="457200" lvl="0" indent="0" algn="l" rtl="0">
              <a:spcBef>
                <a:spcPts val="1200"/>
              </a:spcBef>
              <a:spcAft>
                <a:spcPts val="1200"/>
              </a:spcAft>
              <a:buNone/>
            </a:pPr>
            <a:endParaRPr/>
          </a:p>
        </p:txBody>
      </p:sp>
      <p:sp>
        <p:nvSpPr>
          <p:cNvPr id="364" name="Google Shape;364;p54"/>
          <p:cNvSpPr txBox="1">
            <a:spLocks noGrp="1"/>
          </p:cNvSpPr>
          <p:nvPr>
            <p:ph type="body" idx="1"/>
          </p:nvPr>
        </p:nvSpPr>
        <p:spPr>
          <a:xfrm>
            <a:off x="3149200" y="1266325"/>
            <a:ext cx="2385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Problem Solving</a:t>
            </a:r>
            <a:endParaRPr dirty="0"/>
          </a:p>
          <a:p>
            <a:pPr marL="457200" lvl="0" indent="-342900" algn="l" rtl="0">
              <a:spcBef>
                <a:spcPts val="0"/>
              </a:spcBef>
              <a:spcAft>
                <a:spcPts val="0"/>
              </a:spcAft>
              <a:buSzPts val="1800"/>
              <a:buChar char="➔"/>
            </a:pPr>
            <a:r>
              <a:rPr lang="en" dirty="0"/>
              <a:t>Critical Thinking</a:t>
            </a:r>
            <a:endParaRPr dirty="0"/>
          </a:p>
          <a:p>
            <a:pPr marL="457200" lvl="0" indent="-342900" algn="l" rtl="0">
              <a:spcBef>
                <a:spcPts val="0"/>
              </a:spcBef>
              <a:spcAft>
                <a:spcPts val="0"/>
              </a:spcAft>
              <a:buSzPts val="1800"/>
              <a:buChar char="➔"/>
            </a:pPr>
            <a:r>
              <a:rPr lang="en" dirty="0"/>
              <a:t>Systems Thinking</a:t>
            </a:r>
            <a:endParaRPr dirty="0"/>
          </a:p>
          <a:p>
            <a:pPr marL="457200" lvl="0" indent="-342900" algn="l" rtl="0">
              <a:spcBef>
                <a:spcPts val="0"/>
              </a:spcBef>
              <a:spcAft>
                <a:spcPts val="0"/>
              </a:spcAft>
              <a:buSzPts val="1800"/>
              <a:buChar char="➔"/>
            </a:pPr>
            <a:r>
              <a:rPr lang="en" dirty="0"/>
              <a:t>Active citizenship</a:t>
            </a:r>
            <a:endParaRPr dirty="0"/>
          </a:p>
        </p:txBody>
      </p:sp>
      <p:sp>
        <p:nvSpPr>
          <p:cNvPr id="365" name="Google Shape;365;p54"/>
          <p:cNvSpPr txBox="1">
            <a:spLocks noGrp="1"/>
          </p:cNvSpPr>
          <p:nvPr>
            <p:ph type="body" idx="1"/>
          </p:nvPr>
        </p:nvSpPr>
        <p:spPr>
          <a:xfrm>
            <a:off x="6051050" y="1266325"/>
            <a:ext cx="2385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Environmental</a:t>
            </a:r>
            <a:endParaRPr/>
          </a:p>
          <a:p>
            <a:pPr marL="457200" lvl="0" indent="-342900" algn="l" rtl="0">
              <a:spcBef>
                <a:spcPts val="0"/>
              </a:spcBef>
              <a:spcAft>
                <a:spcPts val="0"/>
              </a:spcAft>
              <a:buSzPts val="1800"/>
              <a:buChar char="★"/>
            </a:pPr>
            <a:r>
              <a:rPr lang="en"/>
              <a:t>Social Inclusion</a:t>
            </a:r>
            <a:endParaRPr/>
          </a:p>
          <a:p>
            <a:pPr marL="457200" lvl="0" indent="-342900" algn="l" rtl="0">
              <a:spcBef>
                <a:spcPts val="0"/>
              </a:spcBef>
              <a:spcAft>
                <a:spcPts val="0"/>
              </a:spcAft>
              <a:buSzPts val="1800"/>
              <a:buChar char="★"/>
            </a:pPr>
            <a:r>
              <a:rPr lang="en"/>
              <a:t>Community and Voluntary</a:t>
            </a:r>
            <a:endParaRPr/>
          </a:p>
        </p:txBody>
      </p:sp>
      <p:pic>
        <p:nvPicPr>
          <p:cNvPr id="366" name="Google Shape;366;p54"/>
          <p:cNvPicPr preferRelativeResize="0"/>
          <p:nvPr/>
        </p:nvPicPr>
        <p:blipFill rotWithShape="1">
          <a:blip r:embed="rId3">
            <a:alphaModFix/>
          </a:blip>
          <a:srcRect/>
          <a:stretch/>
        </p:blipFill>
        <p:spPr>
          <a:xfrm>
            <a:off x="558325" y="2807825"/>
            <a:ext cx="1446225" cy="1237975"/>
          </a:xfrm>
          <a:prstGeom prst="rect">
            <a:avLst/>
          </a:prstGeom>
          <a:noFill/>
          <a:ln>
            <a:noFill/>
          </a:ln>
        </p:spPr>
      </p:pic>
      <p:pic>
        <p:nvPicPr>
          <p:cNvPr id="367" name="Google Shape;367;p54"/>
          <p:cNvPicPr preferRelativeResize="0"/>
          <p:nvPr/>
        </p:nvPicPr>
        <p:blipFill rotWithShape="1">
          <a:blip r:embed="rId4">
            <a:alphaModFix/>
          </a:blip>
          <a:srcRect/>
          <a:stretch/>
        </p:blipFill>
        <p:spPr>
          <a:xfrm>
            <a:off x="5836352" y="128424"/>
            <a:ext cx="1125675" cy="1081150"/>
          </a:xfrm>
          <a:prstGeom prst="rect">
            <a:avLst/>
          </a:prstGeom>
          <a:noFill/>
          <a:ln>
            <a:noFill/>
          </a:ln>
        </p:spPr>
      </p:pic>
      <p:pic>
        <p:nvPicPr>
          <p:cNvPr id="368" name="Google Shape;368;p54"/>
          <p:cNvPicPr preferRelativeResize="0"/>
          <p:nvPr/>
        </p:nvPicPr>
        <p:blipFill>
          <a:blip r:embed="rId5">
            <a:alphaModFix/>
          </a:blip>
          <a:stretch>
            <a:fillRect/>
          </a:stretch>
        </p:blipFill>
        <p:spPr>
          <a:xfrm>
            <a:off x="7432450" y="128425"/>
            <a:ext cx="1081151" cy="1081151"/>
          </a:xfrm>
          <a:prstGeom prst="rect">
            <a:avLst/>
          </a:prstGeom>
          <a:noFill/>
          <a:ln>
            <a:noFill/>
          </a:ln>
        </p:spPr>
      </p:pic>
      <p:pic>
        <p:nvPicPr>
          <p:cNvPr id="369" name="Google Shape;369;p54"/>
          <p:cNvPicPr preferRelativeResize="0"/>
          <p:nvPr/>
        </p:nvPicPr>
        <p:blipFill>
          <a:blip r:embed="rId6">
            <a:alphaModFix/>
          </a:blip>
          <a:stretch>
            <a:fillRect/>
          </a:stretch>
        </p:blipFill>
        <p:spPr>
          <a:xfrm>
            <a:off x="3390724" y="3495100"/>
            <a:ext cx="1861629" cy="1237974"/>
          </a:xfrm>
          <a:prstGeom prst="rect">
            <a:avLst/>
          </a:prstGeom>
          <a:noFill/>
          <a:ln>
            <a:noFill/>
          </a:ln>
        </p:spPr>
      </p:pic>
      <p:pic>
        <p:nvPicPr>
          <p:cNvPr id="370" name="Google Shape;370;p54"/>
          <p:cNvPicPr preferRelativeResize="0"/>
          <p:nvPr/>
        </p:nvPicPr>
        <p:blipFill rotWithShape="1">
          <a:blip r:embed="rId7">
            <a:alphaModFix/>
          </a:blip>
          <a:srcRect b="38616"/>
          <a:stretch/>
        </p:blipFill>
        <p:spPr>
          <a:xfrm>
            <a:off x="7165950" y="4323675"/>
            <a:ext cx="1978048" cy="77842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55"/>
          <p:cNvPicPr preferRelativeResize="0"/>
          <p:nvPr/>
        </p:nvPicPr>
        <p:blipFill rotWithShape="1">
          <a:blip r:embed="rId3">
            <a:alphaModFix/>
          </a:blip>
          <a:srcRect l="8428" t="24020" r="16647" b="-2519"/>
          <a:stretch/>
        </p:blipFill>
        <p:spPr>
          <a:xfrm>
            <a:off x="0" y="181700"/>
            <a:ext cx="6211525" cy="2604775"/>
          </a:xfrm>
          <a:prstGeom prst="rect">
            <a:avLst/>
          </a:prstGeom>
          <a:noFill/>
          <a:ln>
            <a:noFill/>
          </a:ln>
        </p:spPr>
      </p:pic>
      <p:sp>
        <p:nvSpPr>
          <p:cNvPr id="376" name="Google Shape;376;p55"/>
          <p:cNvSpPr txBox="1">
            <a:spLocks noGrp="1"/>
          </p:cNvSpPr>
          <p:nvPr>
            <p:ph type="title"/>
          </p:nvPr>
        </p:nvSpPr>
        <p:spPr>
          <a:xfrm>
            <a:off x="6349700" y="815725"/>
            <a:ext cx="25734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Local adoptions of the SDGs</a:t>
            </a:r>
            <a:endParaRPr/>
          </a:p>
        </p:txBody>
      </p:sp>
      <p:pic>
        <p:nvPicPr>
          <p:cNvPr id="377" name="Google Shape;377;p55"/>
          <p:cNvPicPr preferRelativeResize="0"/>
          <p:nvPr/>
        </p:nvPicPr>
        <p:blipFill rotWithShape="1">
          <a:blip r:embed="rId4">
            <a:alphaModFix/>
          </a:blip>
          <a:srcRect l="9347" t="23400" r="10894"/>
          <a:stretch/>
        </p:blipFill>
        <p:spPr>
          <a:xfrm>
            <a:off x="3225975" y="2571750"/>
            <a:ext cx="5918024" cy="26047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6"/>
          <p:cNvSpPr txBox="1">
            <a:spLocks noGrp="1"/>
          </p:cNvSpPr>
          <p:nvPr>
            <p:ph type="title"/>
          </p:nvPr>
        </p:nvSpPr>
        <p:spPr>
          <a:xfrm>
            <a:off x="311700" y="288200"/>
            <a:ext cx="8520600" cy="7074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SDG Challenge and Infopack</a:t>
            </a:r>
            <a:endParaRPr/>
          </a:p>
        </p:txBody>
      </p:sp>
      <p:pic>
        <p:nvPicPr>
          <p:cNvPr id="383" name="Google Shape;383;p56"/>
          <p:cNvPicPr preferRelativeResize="0"/>
          <p:nvPr/>
        </p:nvPicPr>
        <p:blipFill>
          <a:blip r:embed="rId3">
            <a:alphaModFix/>
          </a:blip>
          <a:stretch>
            <a:fillRect/>
          </a:stretch>
        </p:blipFill>
        <p:spPr>
          <a:xfrm>
            <a:off x="311700" y="1152425"/>
            <a:ext cx="6682200" cy="3756225"/>
          </a:xfrm>
          <a:prstGeom prst="rect">
            <a:avLst/>
          </a:prstGeom>
          <a:noFill/>
          <a:ln w="19050" cap="flat" cmpd="sng">
            <a:solidFill>
              <a:schemeClr val="dk2"/>
            </a:solidFill>
            <a:prstDash val="solid"/>
            <a:round/>
            <a:headEnd type="none" w="sm" len="sm"/>
            <a:tailEnd type="none" w="sm" len="sm"/>
          </a:ln>
        </p:spPr>
      </p:pic>
      <p:sp>
        <p:nvSpPr>
          <p:cNvPr id="384" name="Google Shape;384;p56"/>
          <p:cNvSpPr txBox="1"/>
          <p:nvPr/>
        </p:nvSpPr>
        <p:spPr>
          <a:xfrm>
            <a:off x="7324400" y="1598450"/>
            <a:ext cx="1507800" cy="197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Saolta.com</a:t>
            </a: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-&gt;</a:t>
            </a: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Resources</a:t>
            </a:r>
            <a:endParaRPr>
              <a:latin typeface="Open Sans"/>
              <a:ea typeface="Open Sans"/>
              <a:cs typeface="Open Sans"/>
              <a:sym typeface="Open Sans"/>
            </a:endParaRPr>
          </a:p>
        </p:txBody>
      </p:sp>
      <p:pic>
        <p:nvPicPr>
          <p:cNvPr id="385" name="Google Shape;385;p56"/>
          <p:cNvPicPr preferRelativeResize="0"/>
          <p:nvPr/>
        </p:nvPicPr>
        <p:blipFill rotWithShape="1">
          <a:blip r:embed="rId4">
            <a:alphaModFix/>
          </a:blip>
          <a:srcRect b="38616"/>
          <a:stretch/>
        </p:blipFill>
        <p:spPr>
          <a:xfrm>
            <a:off x="7165950" y="4323675"/>
            <a:ext cx="1978048" cy="77842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What’s next?- Resources, topics mentioned tonight</a:t>
            </a:r>
            <a:endParaRPr/>
          </a:p>
        </p:txBody>
      </p:sp>
      <p:sp>
        <p:nvSpPr>
          <p:cNvPr id="391" name="Google Shape;391;p57"/>
          <p:cNvSpPr txBox="1">
            <a:spLocks noGrp="1"/>
          </p:cNvSpPr>
          <p:nvPr>
            <p:ph type="body" idx="1"/>
          </p:nvPr>
        </p:nvSpPr>
        <p:spPr>
          <a:xfrm>
            <a:off x="311700" y="1061325"/>
            <a:ext cx="8520600" cy="33027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Clr>
                <a:schemeClr val="dk1"/>
              </a:buClr>
              <a:buSzPct val="61111"/>
              <a:buFont typeface="Arial"/>
              <a:buNone/>
            </a:pPr>
            <a:r>
              <a:rPr lang="en"/>
              <a:t>Resources from Saolta and Development Perspectives (Workbook and Monthly SDG Info Pack)</a:t>
            </a:r>
            <a:endParaRPr/>
          </a:p>
          <a:p>
            <a:pPr marL="0" lvl="0" indent="0" algn="l" rtl="0">
              <a:spcBef>
                <a:spcPts val="1200"/>
              </a:spcBef>
              <a:spcAft>
                <a:spcPts val="0"/>
              </a:spcAft>
              <a:buNone/>
            </a:pPr>
            <a:r>
              <a:rPr lang="en" u="sng">
                <a:solidFill>
                  <a:schemeClr val="hlink"/>
                </a:solidFill>
                <a:hlinkClick r:id="rId3"/>
              </a:rPr>
              <a:t>www.saolta.com</a:t>
            </a:r>
            <a:r>
              <a:rPr lang="en"/>
              <a:t> , </a:t>
            </a:r>
            <a:r>
              <a:rPr lang="en" u="sng">
                <a:solidFill>
                  <a:schemeClr val="accent5"/>
                </a:solidFill>
                <a:hlinkClick r:id="rId4">
                  <a:extLst>
                    <a:ext uri="{A12FA001-AC4F-418D-AE19-62706E023703}">
                      <ahyp:hlinkClr xmlns:ahyp="http://schemas.microsoft.com/office/drawing/2018/hyperlinkcolor" val="tx"/>
                    </a:ext>
                  </a:extLst>
                </a:hlinkClick>
              </a:rPr>
              <a:t>https://developmentperspectives.ie/</a:t>
            </a:r>
            <a:endParaRPr/>
          </a:p>
          <a:p>
            <a:pPr marL="0" lvl="0" indent="0" algn="l" rtl="0">
              <a:spcBef>
                <a:spcPts val="1200"/>
              </a:spcBef>
              <a:spcAft>
                <a:spcPts val="0"/>
              </a:spcAft>
              <a:buNone/>
            </a:pPr>
            <a:r>
              <a:rPr lang="en"/>
              <a:t>Video from Fenit (Kerry) about their Welcome sign </a:t>
            </a:r>
            <a:endParaRPr/>
          </a:p>
          <a:p>
            <a:pPr marL="0" lvl="0" indent="0" algn="l" rtl="0">
              <a:spcBef>
                <a:spcPts val="1200"/>
              </a:spcBef>
              <a:spcAft>
                <a:spcPts val="0"/>
              </a:spcAft>
              <a:buNone/>
            </a:pPr>
            <a:r>
              <a:rPr lang="en" u="sng">
                <a:solidFill>
                  <a:schemeClr val="hlink"/>
                </a:solidFill>
                <a:hlinkClick r:id="rId5"/>
              </a:rPr>
              <a:t>https://www.facebook.com/watch/?v=1286954431766403&amp;ref=sharing</a:t>
            </a:r>
            <a:endParaRPr/>
          </a:p>
          <a:p>
            <a:pPr marL="0" lvl="0" indent="0" algn="l" rtl="0">
              <a:spcBef>
                <a:spcPts val="1200"/>
              </a:spcBef>
              <a:spcAft>
                <a:spcPts val="0"/>
              </a:spcAft>
              <a:buNone/>
            </a:pPr>
            <a:r>
              <a:rPr lang="en"/>
              <a:t>Irish Gov Implementation Plan 2022, bottom of page has updated ‘2022 Policy Map’ and ‘Policy update on Ireland’s implementation of SDG targets’</a:t>
            </a:r>
            <a:endParaRPr/>
          </a:p>
          <a:p>
            <a:pPr marL="0" lvl="0" indent="0" algn="l" rtl="0">
              <a:spcBef>
                <a:spcPts val="1200"/>
              </a:spcBef>
              <a:spcAft>
                <a:spcPts val="0"/>
              </a:spcAft>
              <a:buNone/>
            </a:pPr>
            <a:r>
              <a:rPr lang="en" u="sng">
                <a:solidFill>
                  <a:schemeClr val="hlink"/>
                </a:solidFill>
                <a:hlinkClick r:id="rId6"/>
              </a:rPr>
              <a:t>https://www.gov.ie/pdf/?file=https://assets.gov.ie/26895/0cae9372eeeb406cbe3452d00b90ad6b.pdf#page=null</a:t>
            </a:r>
            <a:endParaRPr/>
          </a:p>
          <a:p>
            <a:pPr marL="0" lvl="0" indent="0" algn="l" rtl="0">
              <a:spcBef>
                <a:spcPts val="1200"/>
              </a:spcBef>
              <a:spcAft>
                <a:spcPts val="0"/>
              </a:spcAft>
              <a:buNone/>
            </a:pPr>
            <a:r>
              <a:rPr lang="en"/>
              <a:t>Social Justice Ireland and Financial Justice Ireland’s websites are great resources too!</a:t>
            </a:r>
            <a:endParaRPr/>
          </a:p>
          <a:p>
            <a:pPr marL="0" lvl="0" indent="0" algn="l" rtl="0">
              <a:spcBef>
                <a:spcPts val="1200"/>
              </a:spcBef>
              <a:spcAft>
                <a:spcPts val="0"/>
              </a:spcAft>
              <a:buNone/>
            </a:pPr>
            <a:r>
              <a:rPr lang="en"/>
              <a:t>The Danish Institute for Human Rights- ‘HUMAN RIGHTS AND THE 2030 AGENDA FOR SUSTAINABLE DEVELOPMENT (2018)’</a:t>
            </a:r>
            <a:endParaRPr/>
          </a:p>
          <a:p>
            <a:pPr marL="0" lvl="0" indent="0" algn="l" rtl="0">
              <a:spcBef>
                <a:spcPts val="1200"/>
              </a:spcBef>
              <a:spcAft>
                <a:spcPts val="1200"/>
              </a:spcAft>
              <a:buNone/>
            </a:pPr>
            <a:r>
              <a:rPr lang="en"/>
              <a:t>https://www.humanrights.dk/sites/humanrights.dk/files/media/dokumenter/sdg/hr_and_2030_agenda-web_2018.pdf</a:t>
            </a:r>
            <a:endParaRPr/>
          </a:p>
        </p:txBody>
      </p:sp>
      <p:pic>
        <p:nvPicPr>
          <p:cNvPr id="392" name="Google Shape;392;p57"/>
          <p:cNvPicPr preferRelativeResize="0"/>
          <p:nvPr/>
        </p:nvPicPr>
        <p:blipFill rotWithShape="1">
          <a:blip r:embed="rId7">
            <a:alphaModFix/>
          </a:blip>
          <a:srcRect b="38616"/>
          <a:stretch/>
        </p:blipFill>
        <p:spPr>
          <a:xfrm>
            <a:off x="7165950" y="4323675"/>
            <a:ext cx="1978048" cy="7784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3"/>
          <p:cNvPicPr preferRelativeResize="0"/>
          <p:nvPr/>
        </p:nvPicPr>
        <p:blipFill rotWithShape="1">
          <a:blip r:embed="rId3">
            <a:alphaModFix/>
          </a:blip>
          <a:srcRect b="38616"/>
          <a:stretch/>
        </p:blipFill>
        <p:spPr>
          <a:xfrm>
            <a:off x="7378925" y="4414213"/>
            <a:ext cx="1816849" cy="714976"/>
          </a:xfrm>
          <a:prstGeom prst="rect">
            <a:avLst/>
          </a:prstGeom>
          <a:noFill/>
          <a:ln>
            <a:noFill/>
          </a:ln>
        </p:spPr>
      </p:pic>
      <p:sp>
        <p:nvSpPr>
          <p:cNvPr id="189" name="Google Shape;189;p3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Development Issues/ Topics</a:t>
            </a:r>
            <a:endParaRPr dirty="0"/>
          </a:p>
        </p:txBody>
      </p:sp>
      <p:sp>
        <p:nvSpPr>
          <p:cNvPr id="190" name="Google Shape;190;p33"/>
          <p:cNvSpPr txBox="1">
            <a:spLocks noGrp="1"/>
          </p:cNvSpPr>
          <p:nvPr>
            <p:ph type="body" idx="1"/>
          </p:nvPr>
        </p:nvSpPr>
        <p:spPr>
          <a:xfrm>
            <a:off x="237125" y="1321100"/>
            <a:ext cx="2757300" cy="34008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solidFill>
                  <a:srgbClr val="0000FF"/>
                </a:solidFill>
              </a:rPr>
              <a:t>Climate Change</a:t>
            </a:r>
            <a:r>
              <a:rPr lang="en"/>
              <a:t>- biodiversity loss, drought</a:t>
            </a:r>
            <a:endParaRPr/>
          </a:p>
          <a:p>
            <a:pPr marL="0" lvl="0" indent="0" algn="l" rtl="0">
              <a:spcBef>
                <a:spcPts val="1200"/>
              </a:spcBef>
              <a:spcAft>
                <a:spcPts val="0"/>
              </a:spcAft>
              <a:buNone/>
            </a:pPr>
            <a:r>
              <a:rPr lang="en">
                <a:solidFill>
                  <a:srgbClr val="0000FF"/>
                </a:solidFill>
              </a:rPr>
              <a:t>Clean energy and renewable energy</a:t>
            </a:r>
            <a:r>
              <a:rPr lang="en"/>
              <a:t>- food stoves, heating, solar, wind</a:t>
            </a:r>
            <a:endParaRPr/>
          </a:p>
          <a:p>
            <a:pPr marL="0" lvl="0" indent="0" algn="l" rtl="0">
              <a:spcBef>
                <a:spcPts val="1200"/>
              </a:spcBef>
              <a:spcAft>
                <a:spcPts val="0"/>
              </a:spcAft>
              <a:buNone/>
            </a:pPr>
            <a:r>
              <a:rPr lang="en">
                <a:solidFill>
                  <a:srgbClr val="0000FF"/>
                </a:solidFill>
              </a:rPr>
              <a:t>Food systems</a:t>
            </a:r>
            <a:r>
              <a:rPr lang="en"/>
              <a:t>- Food sovereignty, legal issues around patents, zero hunger</a:t>
            </a:r>
            <a:endParaRPr/>
          </a:p>
          <a:p>
            <a:pPr marL="0" lvl="0" indent="0" algn="l" rtl="0">
              <a:spcBef>
                <a:spcPts val="1200"/>
              </a:spcBef>
              <a:spcAft>
                <a:spcPts val="1200"/>
              </a:spcAft>
              <a:buClr>
                <a:schemeClr val="dk1"/>
              </a:buClr>
              <a:buSzPct val="61111"/>
              <a:buFont typeface="Arial"/>
              <a:buNone/>
            </a:pPr>
            <a:r>
              <a:rPr lang="en">
                <a:solidFill>
                  <a:srgbClr val="0000FF"/>
                </a:solidFill>
              </a:rPr>
              <a:t>Human Rights</a:t>
            </a:r>
            <a:r>
              <a:rPr lang="en"/>
              <a:t>- Equality, Equity, Justice, Peace, Gender-based Violence, Child Labour</a:t>
            </a:r>
            <a:endParaRPr/>
          </a:p>
        </p:txBody>
      </p:sp>
      <p:sp>
        <p:nvSpPr>
          <p:cNvPr id="191" name="Google Shape;191;p33"/>
          <p:cNvSpPr txBox="1"/>
          <p:nvPr/>
        </p:nvSpPr>
        <p:spPr>
          <a:xfrm>
            <a:off x="5124300" y="208225"/>
            <a:ext cx="3855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GCE attempts to show the relationship of social and environmental issues and work towards solving them</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192" name="Google Shape;192;p33"/>
          <p:cNvSpPr txBox="1"/>
          <p:nvPr/>
        </p:nvSpPr>
        <p:spPr>
          <a:xfrm>
            <a:off x="5695875" y="1321100"/>
            <a:ext cx="3343800" cy="353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500">
                <a:solidFill>
                  <a:srgbClr val="0000FF"/>
                </a:solidFill>
                <a:latin typeface="Open Sans"/>
                <a:ea typeface="Open Sans"/>
                <a:cs typeface="Open Sans"/>
                <a:sym typeface="Open Sans"/>
              </a:rPr>
              <a:t>Movement of people</a:t>
            </a:r>
            <a:r>
              <a:rPr lang="en" sz="1500">
                <a:solidFill>
                  <a:schemeClr val="dk1"/>
                </a:solidFill>
                <a:latin typeface="Open Sans"/>
                <a:ea typeface="Open Sans"/>
                <a:cs typeface="Open Sans"/>
                <a:sym typeface="Open Sans"/>
              </a:rPr>
              <a:t>- Forced migration, displacement, international protection </a:t>
            </a:r>
            <a:endParaRPr sz="150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en" sz="1500">
                <a:solidFill>
                  <a:srgbClr val="0000FF"/>
                </a:solidFill>
                <a:highlight>
                  <a:schemeClr val="lt1"/>
                </a:highlight>
                <a:latin typeface="Open Sans"/>
                <a:ea typeface="Open Sans"/>
                <a:cs typeface="Open Sans"/>
                <a:sym typeface="Open Sans"/>
              </a:rPr>
              <a:t>Systems</a:t>
            </a:r>
            <a:r>
              <a:rPr lang="en" sz="1500">
                <a:solidFill>
                  <a:schemeClr val="dk1"/>
                </a:solidFill>
                <a:latin typeface="Open Sans"/>
                <a:ea typeface="Open Sans"/>
                <a:cs typeface="Open Sans"/>
                <a:sym typeface="Open Sans"/>
              </a:rPr>
              <a:t>- Development, Economy, Capitalism, Patriarchy, Root causes,  Resource distribution</a:t>
            </a:r>
            <a:endParaRPr sz="150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latin typeface="Open Sans"/>
                <a:ea typeface="Open Sans"/>
                <a:cs typeface="Open Sans"/>
                <a:sym typeface="Open Sans"/>
              </a:rPr>
              <a:t>Global Inequality and naming systems of power, locally, nationally and internationally</a:t>
            </a:r>
            <a:endParaRPr sz="150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r>
              <a:rPr lang="en" sz="1500">
                <a:solidFill>
                  <a:schemeClr val="dk1"/>
                </a:solidFill>
                <a:latin typeface="Open Sans"/>
                <a:ea typeface="Open Sans"/>
                <a:cs typeface="Open Sans"/>
                <a:sym typeface="Open Sans"/>
              </a:rPr>
              <a:t>Democratic and equitable participation</a:t>
            </a:r>
            <a:endParaRPr sz="1500">
              <a:latin typeface="Open Sans"/>
              <a:ea typeface="Open Sans"/>
              <a:cs typeface="Open Sans"/>
              <a:sym typeface="Open Sans"/>
            </a:endParaRPr>
          </a:p>
        </p:txBody>
      </p:sp>
      <p:pic>
        <p:nvPicPr>
          <p:cNvPr id="193" name="Google Shape;193;p33"/>
          <p:cNvPicPr preferRelativeResize="0"/>
          <p:nvPr/>
        </p:nvPicPr>
        <p:blipFill>
          <a:blip r:embed="rId4">
            <a:alphaModFix/>
          </a:blip>
          <a:stretch>
            <a:fillRect/>
          </a:stretch>
        </p:blipFill>
        <p:spPr>
          <a:xfrm>
            <a:off x="2079125" y="1147225"/>
            <a:ext cx="4280801" cy="32669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398" name="Google Shape;398;p5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dirty="0"/>
              <a:t>Kate Raworth and Doughnut Economics: </a:t>
            </a:r>
            <a:r>
              <a:rPr lang="en" u="sng" dirty="0">
                <a:solidFill>
                  <a:schemeClr val="hlink"/>
                </a:solidFill>
                <a:hlinkClick r:id="rId3"/>
              </a:rPr>
              <a:t>https://www.ted.com/talks/kate_raworth_how_to_live_within_the_doughnut?language=en</a:t>
            </a:r>
            <a:endParaRPr dirty="0"/>
          </a:p>
          <a:p>
            <a:pPr marL="0" lvl="0" indent="0" algn="l" rtl="0">
              <a:spcBef>
                <a:spcPts val="1200"/>
              </a:spcBef>
              <a:spcAft>
                <a:spcPts val="0"/>
              </a:spcAft>
              <a:buNone/>
            </a:pPr>
            <a:r>
              <a:rPr lang="en" dirty="0"/>
              <a:t>Arnstein’s ladder of citizenship participation: </a:t>
            </a:r>
            <a:r>
              <a:rPr lang="en" u="sng" dirty="0">
                <a:solidFill>
                  <a:schemeClr val="hlink"/>
                </a:solidFill>
                <a:hlinkClick r:id="rId4"/>
              </a:rPr>
              <a:t>https://www.citizenshandbook.org/arnsteinsladder.html</a:t>
            </a:r>
            <a:endParaRPr dirty="0"/>
          </a:p>
          <a:p>
            <a:pPr marL="0" lvl="0" indent="0" algn="l" rtl="0">
              <a:spcBef>
                <a:spcPts val="1200"/>
              </a:spcBef>
              <a:spcAft>
                <a:spcPts val="0"/>
              </a:spcAft>
              <a:buNone/>
            </a:pPr>
            <a:r>
              <a:rPr lang="en" dirty="0"/>
              <a:t>Schwartz Circumplex of Basic Human Values:</a:t>
            </a:r>
            <a:endParaRPr dirty="0"/>
          </a:p>
          <a:p>
            <a:pPr marL="0" lvl="0" indent="0" algn="l" rtl="0">
              <a:spcBef>
                <a:spcPts val="1200"/>
              </a:spcBef>
              <a:spcAft>
                <a:spcPts val="0"/>
              </a:spcAft>
              <a:buNone/>
            </a:pPr>
            <a:r>
              <a:rPr lang="en" dirty="0">
                <a:hlinkClick r:id="rId5"/>
              </a:rPr>
              <a:t>https://medium.com/@alvise.nudge/practical-applications-of-schwartzs-theory-of-basic-human-values-332da0879d19</a:t>
            </a:r>
            <a:endParaRPr lang="en" dirty="0"/>
          </a:p>
          <a:p>
            <a:pPr marL="0" lvl="0" indent="0">
              <a:spcBef>
                <a:spcPts val="1200"/>
              </a:spcBef>
              <a:buNone/>
            </a:pPr>
            <a:r>
              <a:rPr lang="en" dirty="0"/>
              <a:t>Ireland’s 2023 National Voluntary Review – Sustainable Development Goals: </a:t>
            </a:r>
            <a:r>
              <a:rPr lang="en-IE" dirty="0">
                <a:hlinkClick r:id="rId6"/>
              </a:rPr>
              <a:t>https://www.gov.ie/pdf/?file=https://assets.gov.ie/261436/e304fd76-2efa-4bad-93ba-595c29a8d2fe.pdf#page=null</a:t>
            </a:r>
            <a:endParaRPr lang="en-IE" dirty="0"/>
          </a:p>
          <a:p>
            <a:pPr marL="0" lvl="0" indent="0">
              <a:spcBef>
                <a:spcPts val="1200"/>
              </a:spcBef>
              <a:buNone/>
            </a:pP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59" descr="Text, letter, whiteboard&#10;&#10;Description automatically generated"/>
          <p:cNvPicPr preferRelativeResize="0"/>
          <p:nvPr/>
        </p:nvPicPr>
        <p:blipFill rotWithShape="1">
          <a:blip r:embed="rId3">
            <a:alphaModFix/>
          </a:blip>
          <a:srcRect t="11385" b="5602"/>
          <a:stretch/>
        </p:blipFill>
        <p:spPr>
          <a:xfrm>
            <a:off x="15" y="961"/>
            <a:ext cx="9143985" cy="5142539"/>
          </a:xfrm>
          <a:prstGeom prst="rect">
            <a:avLst/>
          </a:prstGeom>
          <a:noFill/>
          <a:ln>
            <a:noFill/>
          </a:ln>
        </p:spPr>
      </p:pic>
    </p:spTree>
    <p:extLst>
      <p:ext uri="{BB962C8B-B14F-4D97-AF65-F5344CB8AC3E}">
        <p14:creationId xmlns:p14="http://schemas.microsoft.com/office/powerpoint/2010/main" val="3296398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Evaluation!</a:t>
            </a:r>
            <a:endParaRPr/>
          </a:p>
        </p:txBody>
      </p:sp>
      <p:sp>
        <p:nvSpPr>
          <p:cNvPr id="404" name="Google Shape;404;p59"/>
          <p:cNvSpPr txBox="1">
            <a:spLocks noGrp="1"/>
          </p:cNvSpPr>
          <p:nvPr>
            <p:ph type="body" idx="1"/>
          </p:nvPr>
        </p:nvSpPr>
        <p:spPr>
          <a:xfrm>
            <a:off x="311700" y="1225225"/>
            <a:ext cx="5018100" cy="33540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dirty="0"/>
              <a:t>Please share with us your feedback about this session by either:</a:t>
            </a:r>
          </a:p>
          <a:p>
            <a:pPr marL="0" lvl="0" indent="0" algn="l" rtl="0">
              <a:spcBef>
                <a:spcPts val="0"/>
              </a:spcBef>
              <a:spcAft>
                <a:spcPts val="0"/>
              </a:spcAft>
              <a:buNone/>
            </a:pPr>
            <a:endParaRPr lang="en" dirty="0"/>
          </a:p>
          <a:p>
            <a:pPr marL="285750" lvl="0" indent="-285750" algn="l" rtl="0">
              <a:spcBef>
                <a:spcPts val="0"/>
              </a:spcBef>
              <a:spcAft>
                <a:spcPts val="0"/>
              </a:spcAft>
              <a:buFont typeface="Courier New" panose="02070309020205020404" pitchFamily="49" charset="0"/>
              <a:buChar char="o"/>
            </a:pPr>
            <a:r>
              <a:rPr lang="en" dirty="0"/>
              <a:t>Joining at menti.com, then enter code: 6554 3912</a:t>
            </a:r>
            <a:endParaRPr lang="en-IE" dirty="0">
              <a:solidFill>
                <a:schemeClr val="tx1"/>
              </a:solidFill>
              <a:hlinkClick r:id="rId3"/>
            </a:endParaRPr>
          </a:p>
          <a:p>
            <a:pPr marL="285750" lvl="0" indent="-285750" algn="l" rtl="0">
              <a:spcBef>
                <a:spcPts val="0"/>
              </a:spcBef>
              <a:spcAft>
                <a:spcPts val="0"/>
              </a:spcAft>
              <a:buFont typeface="Courier New" panose="02070309020205020404" pitchFamily="49" charset="0"/>
              <a:buChar char="o"/>
            </a:pPr>
            <a:r>
              <a:rPr lang="en-IE" dirty="0">
                <a:hlinkClick r:id="rId3"/>
              </a:rPr>
              <a:t>https://www.menti.com/alimmgardgp3</a:t>
            </a:r>
            <a:r>
              <a:rPr lang="en-IE" dirty="0"/>
              <a:t> </a:t>
            </a:r>
          </a:p>
          <a:p>
            <a:pPr marL="285750" lvl="0" indent="-285750" algn="l" rtl="0">
              <a:spcBef>
                <a:spcPts val="0"/>
              </a:spcBef>
              <a:spcAft>
                <a:spcPts val="0"/>
              </a:spcAft>
              <a:buFont typeface="Courier New" panose="02070309020205020404" pitchFamily="49" charset="0"/>
              <a:buChar char="o"/>
            </a:pPr>
            <a:r>
              <a:rPr lang="en-IE" dirty="0"/>
              <a:t>Scan the QR code </a:t>
            </a:r>
            <a:endParaRPr dirty="0"/>
          </a:p>
          <a:p>
            <a:pPr marL="0" lvl="0" indent="0" algn="l" rtl="0">
              <a:spcBef>
                <a:spcPts val="1200"/>
              </a:spcBef>
              <a:spcAft>
                <a:spcPts val="0"/>
              </a:spcAft>
              <a:buNone/>
            </a:pPr>
            <a:r>
              <a:rPr lang="en" dirty="0"/>
              <a:t>Thank you </a:t>
            </a:r>
            <a:r>
              <a:rPr lang="en-IE" dirty="0"/>
              <a:t>for your participation!</a:t>
            </a:r>
            <a:endParaRPr dirty="0"/>
          </a:p>
          <a:p>
            <a:pPr marL="0" lvl="0" indent="0" algn="l" rtl="0">
              <a:spcBef>
                <a:spcPts val="1200"/>
              </a:spcBef>
              <a:spcAft>
                <a:spcPts val="0"/>
              </a:spcAft>
              <a:buNone/>
            </a:pPr>
            <a:r>
              <a:rPr lang="en" dirty="0"/>
              <a:t>Best of luck embedding the SGDs and finding the link and connections to your work, and in collaboration with other groups across Dublin!</a:t>
            </a:r>
            <a:endParaRPr dirty="0"/>
          </a:p>
          <a:p>
            <a:pPr marL="0" lvl="0" indent="0" algn="l" rtl="0">
              <a:spcBef>
                <a:spcPts val="1200"/>
              </a:spcBef>
              <a:spcAft>
                <a:spcPts val="0"/>
              </a:spcAft>
              <a:buNone/>
            </a:pPr>
            <a:r>
              <a:rPr lang="en-IE" dirty="0"/>
              <a:t>Please keep in touch with us via: </a:t>
            </a:r>
          </a:p>
          <a:p>
            <a:pPr marL="285750" indent="-285750">
              <a:spcBef>
                <a:spcPts val="1200"/>
              </a:spcBef>
              <a:buFont typeface="Courier New" panose="02070309020205020404" pitchFamily="49" charset="0"/>
              <a:buChar char="o"/>
            </a:pPr>
            <a:r>
              <a:rPr lang="en-IE" dirty="0">
                <a:hlinkClick r:id="rId4"/>
              </a:rPr>
              <a:t>quynh@saolta.com</a:t>
            </a:r>
            <a:endParaRPr lang="en-IE" dirty="0"/>
          </a:p>
          <a:p>
            <a:pPr marL="285750" indent="-285750">
              <a:spcBef>
                <a:spcPts val="1200"/>
              </a:spcBef>
              <a:buFont typeface="Courier New" panose="02070309020205020404" pitchFamily="49" charset="0"/>
              <a:buChar char="o"/>
            </a:pPr>
            <a:r>
              <a:rPr lang="en-IE" dirty="0">
                <a:hlinkClick r:id="rId5"/>
              </a:rPr>
              <a:t>nick@saolta.com</a:t>
            </a:r>
            <a:r>
              <a:rPr lang="en-IE" dirty="0"/>
              <a:t> </a:t>
            </a:r>
            <a:endParaRPr dirty="0"/>
          </a:p>
          <a:p>
            <a:pPr marL="0" lvl="0" indent="0" algn="l" rtl="0">
              <a:spcBef>
                <a:spcPts val="1200"/>
              </a:spcBef>
              <a:spcAft>
                <a:spcPts val="1200"/>
              </a:spcAft>
              <a:buNone/>
            </a:pPr>
            <a:endParaRPr dirty="0"/>
          </a:p>
        </p:txBody>
      </p:sp>
      <p:pic>
        <p:nvPicPr>
          <p:cNvPr id="406" name="Google Shape;406;p59"/>
          <p:cNvPicPr preferRelativeResize="0"/>
          <p:nvPr/>
        </p:nvPicPr>
        <p:blipFill rotWithShape="1">
          <a:blip r:embed="rId6">
            <a:alphaModFix/>
          </a:blip>
          <a:srcRect b="38616"/>
          <a:stretch/>
        </p:blipFill>
        <p:spPr>
          <a:xfrm>
            <a:off x="7165950" y="4323675"/>
            <a:ext cx="1978048" cy="778424"/>
          </a:xfrm>
          <a:prstGeom prst="rect">
            <a:avLst/>
          </a:prstGeom>
          <a:noFill/>
          <a:ln>
            <a:noFill/>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3359" y="438525"/>
            <a:ext cx="3846150" cy="38461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txBox="1">
            <a:spLocks noGrp="1"/>
          </p:cNvSpPr>
          <p:nvPr>
            <p:ph type="title"/>
          </p:nvPr>
        </p:nvSpPr>
        <p:spPr>
          <a:xfrm>
            <a:off x="311700" y="482975"/>
            <a:ext cx="8520600" cy="761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The Four pillars of </a:t>
            </a:r>
            <a:endParaRPr/>
          </a:p>
          <a:p>
            <a:pPr marL="0" lvl="0" indent="0" algn="l" rtl="0">
              <a:spcBef>
                <a:spcPts val="0"/>
              </a:spcBef>
              <a:spcAft>
                <a:spcPts val="0"/>
              </a:spcAft>
              <a:buNone/>
            </a:pPr>
            <a:r>
              <a:rPr lang="en"/>
              <a:t>Global Citizenship Education</a:t>
            </a:r>
            <a:endParaRPr/>
          </a:p>
        </p:txBody>
      </p:sp>
      <p:sp>
        <p:nvSpPr>
          <p:cNvPr id="199" name="Google Shape;199;p34"/>
          <p:cNvSpPr txBox="1"/>
          <p:nvPr/>
        </p:nvSpPr>
        <p:spPr>
          <a:xfrm>
            <a:off x="201850" y="1179450"/>
            <a:ext cx="3001800" cy="1458831"/>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695D46"/>
              </a:buClr>
              <a:buSzPts val="1800"/>
              <a:buFont typeface="Open Sans"/>
              <a:buChar char="➔"/>
            </a:pPr>
            <a:r>
              <a:rPr lang="en" sz="1800" dirty="0">
                <a:solidFill>
                  <a:srgbClr val="695D46"/>
                </a:solidFill>
                <a:latin typeface="Open Sans"/>
                <a:ea typeface="Open Sans"/>
                <a:cs typeface="Open Sans"/>
                <a:sym typeface="Open Sans"/>
              </a:rPr>
              <a:t>Critical Thinking</a:t>
            </a:r>
            <a:endParaRPr sz="1800" dirty="0">
              <a:solidFill>
                <a:srgbClr val="695D46"/>
              </a:solidFill>
              <a:latin typeface="Open Sans"/>
              <a:ea typeface="Open Sans"/>
              <a:cs typeface="Open Sans"/>
              <a:sym typeface="Open Sans"/>
            </a:endParaRPr>
          </a:p>
          <a:p>
            <a:pPr marL="457200" lvl="0" indent="-342900" algn="l" rtl="0">
              <a:lnSpc>
                <a:spcPct val="115000"/>
              </a:lnSpc>
              <a:spcBef>
                <a:spcPts val="0"/>
              </a:spcBef>
              <a:spcAft>
                <a:spcPts val="0"/>
              </a:spcAft>
              <a:buClr>
                <a:srgbClr val="695D46"/>
              </a:buClr>
              <a:buSzPts val="1800"/>
              <a:buFont typeface="Open Sans"/>
              <a:buChar char="➔"/>
            </a:pPr>
            <a:r>
              <a:rPr lang="en" sz="1800" dirty="0">
                <a:solidFill>
                  <a:srgbClr val="695D46"/>
                </a:solidFill>
                <a:latin typeface="Open Sans"/>
                <a:ea typeface="Open Sans"/>
                <a:cs typeface="Open Sans"/>
                <a:sym typeface="Open Sans"/>
              </a:rPr>
              <a:t>Systems Thinking</a:t>
            </a:r>
            <a:endParaRPr sz="1800" dirty="0">
              <a:solidFill>
                <a:srgbClr val="695D46"/>
              </a:solidFill>
              <a:latin typeface="Open Sans"/>
              <a:ea typeface="Open Sans"/>
              <a:cs typeface="Open Sans"/>
              <a:sym typeface="Open Sans"/>
            </a:endParaRPr>
          </a:p>
          <a:p>
            <a:pPr marL="457200" lvl="0" indent="-342900" algn="l" rtl="0">
              <a:lnSpc>
                <a:spcPct val="115000"/>
              </a:lnSpc>
              <a:spcBef>
                <a:spcPts val="0"/>
              </a:spcBef>
              <a:spcAft>
                <a:spcPts val="0"/>
              </a:spcAft>
              <a:buClr>
                <a:srgbClr val="695D46"/>
              </a:buClr>
              <a:buSzPts val="1800"/>
              <a:buFont typeface="Open Sans"/>
              <a:buChar char="➔"/>
            </a:pPr>
            <a:r>
              <a:rPr lang="en" sz="1800" dirty="0">
                <a:solidFill>
                  <a:srgbClr val="695D46"/>
                </a:solidFill>
                <a:latin typeface="Open Sans"/>
                <a:ea typeface="Open Sans"/>
                <a:cs typeface="Open Sans"/>
                <a:sym typeface="Open Sans"/>
              </a:rPr>
              <a:t>Problem Solving</a:t>
            </a:r>
            <a:endParaRPr sz="1800" dirty="0">
              <a:solidFill>
                <a:srgbClr val="695D46"/>
              </a:solidFill>
              <a:latin typeface="Open Sans"/>
              <a:ea typeface="Open Sans"/>
              <a:cs typeface="Open Sans"/>
              <a:sym typeface="Open Sans"/>
            </a:endParaRPr>
          </a:p>
          <a:p>
            <a:pPr marL="457200" lvl="0" indent="-342900" algn="l" rtl="0">
              <a:lnSpc>
                <a:spcPct val="115000"/>
              </a:lnSpc>
              <a:spcBef>
                <a:spcPts val="0"/>
              </a:spcBef>
              <a:spcAft>
                <a:spcPts val="0"/>
              </a:spcAft>
              <a:buClr>
                <a:srgbClr val="695D46"/>
              </a:buClr>
              <a:buSzPts val="1800"/>
              <a:buFont typeface="Open Sans"/>
              <a:buChar char="➔"/>
            </a:pPr>
            <a:r>
              <a:rPr lang="en" sz="1800" dirty="0">
                <a:solidFill>
                  <a:srgbClr val="695D46"/>
                </a:solidFill>
                <a:latin typeface="Open Sans"/>
                <a:ea typeface="Open Sans"/>
                <a:cs typeface="Open Sans"/>
                <a:sym typeface="Open Sans"/>
              </a:rPr>
              <a:t>Active Citizenship</a:t>
            </a:r>
            <a:endParaRPr dirty="0">
              <a:latin typeface="Open Sans"/>
              <a:ea typeface="Open Sans"/>
              <a:cs typeface="Open Sans"/>
              <a:sym typeface="Open Sans"/>
            </a:endParaRPr>
          </a:p>
        </p:txBody>
      </p:sp>
      <p:pic>
        <p:nvPicPr>
          <p:cNvPr id="200" name="Google Shape;200;p34"/>
          <p:cNvPicPr preferRelativeResize="0"/>
          <p:nvPr/>
        </p:nvPicPr>
        <p:blipFill>
          <a:blip r:embed="rId3">
            <a:alphaModFix/>
          </a:blip>
          <a:stretch>
            <a:fillRect/>
          </a:stretch>
        </p:blipFill>
        <p:spPr>
          <a:xfrm>
            <a:off x="3575650" y="1087500"/>
            <a:ext cx="1417500" cy="1417500"/>
          </a:xfrm>
          <a:prstGeom prst="rect">
            <a:avLst/>
          </a:prstGeom>
          <a:noFill/>
          <a:ln>
            <a:noFill/>
          </a:ln>
        </p:spPr>
      </p:pic>
      <p:pic>
        <p:nvPicPr>
          <p:cNvPr id="201" name="Google Shape;201;p34"/>
          <p:cNvPicPr preferRelativeResize="0"/>
          <p:nvPr/>
        </p:nvPicPr>
        <p:blipFill rotWithShape="1">
          <a:blip r:embed="rId4">
            <a:alphaModFix/>
          </a:blip>
          <a:srcRect/>
          <a:stretch/>
        </p:blipFill>
        <p:spPr>
          <a:xfrm>
            <a:off x="5226412" y="-142700"/>
            <a:ext cx="3144300" cy="3083851"/>
          </a:xfrm>
          <a:prstGeom prst="rect">
            <a:avLst/>
          </a:prstGeom>
          <a:noFill/>
          <a:ln>
            <a:noFill/>
          </a:ln>
        </p:spPr>
      </p:pic>
      <p:pic>
        <p:nvPicPr>
          <p:cNvPr id="202" name="Google Shape;202;p34"/>
          <p:cNvPicPr preferRelativeResize="0"/>
          <p:nvPr/>
        </p:nvPicPr>
        <p:blipFill rotWithShape="1">
          <a:blip r:embed="rId5">
            <a:alphaModFix/>
          </a:blip>
          <a:srcRect/>
          <a:stretch/>
        </p:blipFill>
        <p:spPr>
          <a:xfrm>
            <a:off x="4301156" y="2649525"/>
            <a:ext cx="4591544" cy="2444250"/>
          </a:xfrm>
          <a:prstGeom prst="rect">
            <a:avLst/>
          </a:prstGeom>
          <a:noFill/>
          <a:ln>
            <a:noFill/>
          </a:ln>
        </p:spPr>
      </p:pic>
      <p:pic>
        <p:nvPicPr>
          <p:cNvPr id="203" name="Google Shape;203;p34"/>
          <p:cNvPicPr preferRelativeResize="0"/>
          <p:nvPr/>
        </p:nvPicPr>
        <p:blipFill>
          <a:blip r:embed="rId6">
            <a:alphaModFix/>
          </a:blip>
          <a:stretch>
            <a:fillRect/>
          </a:stretch>
        </p:blipFill>
        <p:spPr>
          <a:xfrm>
            <a:off x="0" y="2505000"/>
            <a:ext cx="4301151" cy="26778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86" name="Rectangle 718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7187" name="Arc 718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473512" y="367870"/>
            <a:ext cx="2240924"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srgbClr val="000000"/>
              </a:solidFill>
              <a:latin typeface="Calibri" panose="020F0502020204030204"/>
            </a:endParaRPr>
          </a:p>
        </p:txBody>
      </p:sp>
      <p:sp>
        <p:nvSpPr>
          <p:cNvPr id="2" name="Title 1">
            <a:extLst>
              <a:ext uri="{FF2B5EF4-FFF2-40B4-BE49-F238E27FC236}">
                <a16:creationId xmlns:a16="http://schemas.microsoft.com/office/drawing/2014/main" id="{C7C7A2C9-DE96-0628-8513-03592FEFF8A7}"/>
              </a:ext>
            </a:extLst>
          </p:cNvPr>
          <p:cNvSpPr>
            <a:spLocks noGrp="1"/>
          </p:cNvSpPr>
          <p:nvPr>
            <p:ph type="title"/>
          </p:nvPr>
        </p:nvSpPr>
        <p:spPr>
          <a:xfrm>
            <a:off x="4421221" y="480469"/>
            <a:ext cx="4094129" cy="994172"/>
          </a:xfrm>
        </p:spPr>
        <p:txBody>
          <a:bodyPr spcFirstLastPara="1" vert="horz" wrap="square" lIns="68580" tIns="34290" rIns="68580" bIns="34290" rtlCol="0" anchor="ctr" anchorCtr="0">
            <a:normAutofit fontScale="90000"/>
          </a:bodyPr>
          <a:lstStyle/>
          <a:p>
            <a:pPr algn="ctr"/>
            <a:r>
              <a:rPr lang="en-US" b="1" kern="1200">
                <a:solidFill>
                  <a:schemeClr val="tx1"/>
                </a:solidFill>
                <a:latin typeface="+mj-lt"/>
                <a:ea typeface="+mj-ea"/>
                <a:cs typeface="+mj-cs"/>
              </a:rPr>
              <a:t>What is Critical Thinking?</a:t>
            </a:r>
          </a:p>
        </p:txBody>
      </p:sp>
      <p:sp>
        <p:nvSpPr>
          <p:cNvPr id="7185" name="Freeform: Shape 718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114800"/>
            <a:ext cx="2004647" cy="10287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panose="020F0502020204030204"/>
            </a:endParaRPr>
          </a:p>
        </p:txBody>
      </p:sp>
      <p:pic>
        <p:nvPicPr>
          <p:cNvPr id="7176" name="Picture 8" descr="Engineering drawing, calendar&#10;&#10;Description automatically generated">
            <a:extLst>
              <a:ext uri="{FF2B5EF4-FFF2-40B4-BE49-F238E27FC236}">
                <a16:creationId xmlns:a16="http://schemas.microsoft.com/office/drawing/2014/main" id="{80F67024-42EF-7494-861A-CC3E1E0FD2C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9203" y="383470"/>
            <a:ext cx="3399402" cy="424925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8D90B4A-D21B-9B13-F08A-A14AC63A7300}"/>
              </a:ext>
            </a:extLst>
          </p:cNvPr>
          <p:cNvSpPr>
            <a:spLocks noGrp="1"/>
          </p:cNvSpPr>
          <p:nvPr>
            <p:ph sz="half" idx="1"/>
          </p:nvPr>
        </p:nvSpPr>
        <p:spPr>
          <a:xfrm>
            <a:off x="4421221" y="1488332"/>
            <a:ext cx="4094129" cy="3144390"/>
          </a:xfrm>
        </p:spPr>
        <p:txBody>
          <a:bodyPr spcFirstLastPara="1" vert="horz" wrap="square" lIns="68580" tIns="34290" rIns="68580" bIns="34290" rtlCol="0" anchor="t" anchorCtr="0">
            <a:normAutofit/>
          </a:bodyPr>
          <a:lstStyle/>
          <a:p>
            <a:pPr marL="0" indent="0">
              <a:buNone/>
            </a:pPr>
            <a:endParaRPr lang="en-US" dirty="0"/>
          </a:p>
          <a:p>
            <a:pPr marL="0" indent="0">
              <a:buNone/>
            </a:pPr>
            <a:r>
              <a:rPr lang="en-US" dirty="0"/>
              <a:t>It is the ability to think and evaluate things in an objective way and to be aware that we need to question our own ways of thinking (bias, prejudice) and to consider multiple perspectives. </a:t>
            </a:r>
          </a:p>
          <a:p>
            <a:endParaRPr lang="en-US" dirty="0"/>
          </a:p>
        </p:txBody>
      </p:sp>
    </p:spTree>
    <p:extLst>
      <p:ext uri="{BB962C8B-B14F-4D97-AF65-F5344CB8AC3E}">
        <p14:creationId xmlns:p14="http://schemas.microsoft.com/office/powerpoint/2010/main" val="500297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3DC57175-AFD1-2D9E-AA73-487F4725DDCA}"/>
              </a:ext>
            </a:extLst>
          </p:cNvPr>
          <p:cNvSpPr>
            <a:spLocks noGrp="1"/>
          </p:cNvSpPr>
          <p:nvPr>
            <p:ph type="title"/>
          </p:nvPr>
        </p:nvSpPr>
        <p:spPr>
          <a:xfrm>
            <a:off x="628650" y="273844"/>
            <a:ext cx="7886700" cy="979832"/>
          </a:xfrm>
        </p:spPr>
        <p:txBody>
          <a:bodyPr spcFirstLastPara="1" vert="horz" wrap="square" lIns="68580" tIns="34290" rIns="68580" bIns="34290" rtlCol="0" anchor="ctr" anchorCtr="0">
            <a:normAutofit/>
          </a:bodyPr>
          <a:lstStyle/>
          <a:p>
            <a:pPr algn="ctr"/>
            <a:r>
              <a:rPr lang="en-US" sz="3000" b="1"/>
              <a:t>Problem Solving </a:t>
            </a:r>
          </a:p>
        </p:txBody>
      </p:sp>
      <p:sp>
        <p:nvSpPr>
          <p:cNvPr id="3" name="Content Placeholder 2">
            <a:extLst>
              <a:ext uri="{FF2B5EF4-FFF2-40B4-BE49-F238E27FC236}">
                <a16:creationId xmlns:a16="http://schemas.microsoft.com/office/drawing/2014/main" id="{9D42B964-B3D3-AF01-3F68-7FE6C22BDDDD}"/>
              </a:ext>
            </a:extLst>
          </p:cNvPr>
          <p:cNvSpPr>
            <a:spLocks noGrp="1"/>
          </p:cNvSpPr>
          <p:nvPr>
            <p:ph sz="half" idx="1"/>
          </p:nvPr>
        </p:nvSpPr>
        <p:spPr>
          <a:xfrm>
            <a:off x="628650" y="1369219"/>
            <a:ext cx="3114581" cy="3227598"/>
          </a:xfrm>
        </p:spPr>
        <p:txBody>
          <a:bodyPr spcFirstLastPara="1" vert="horz" wrap="square" lIns="68580" tIns="34290" rIns="68580" bIns="34290" rtlCol="0" anchor="t" anchorCtr="0">
            <a:normAutofit/>
          </a:bodyPr>
          <a:lstStyle/>
          <a:p>
            <a:r>
              <a:rPr lang="en-US" sz="1500"/>
              <a:t>Problem-solving skills are the ability to identify problems, brainstorm and analyse answers, and implement the best solutions. </a:t>
            </a:r>
          </a:p>
          <a:p>
            <a:r>
              <a:rPr lang="en-US" sz="1500"/>
              <a:t>A good problem solver aims to understand the root of a problem and work with others to consider a wide range of solutions before deciding how to move forward. </a:t>
            </a:r>
          </a:p>
        </p:txBody>
      </p:sp>
      <p:pic>
        <p:nvPicPr>
          <p:cNvPr id="23554" name="Picture 2" descr="Problem Solving Skills: What Are They?">
            <a:extLst>
              <a:ext uri="{FF2B5EF4-FFF2-40B4-BE49-F238E27FC236}">
                <a16:creationId xmlns:a16="http://schemas.microsoft.com/office/drawing/2014/main" id="{03FB08D6-18EE-2EA3-A9A5-B62A5025EBF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2511" b="-2"/>
          <a:stretch/>
        </p:blipFill>
        <p:spPr bwMode="auto">
          <a:xfrm>
            <a:off x="3887626" y="1428212"/>
            <a:ext cx="4627724" cy="316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5430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DD7C83E9616D49B4A8C42F319CF3B7" ma:contentTypeVersion="26" ma:contentTypeDescription="Create a new document." ma:contentTypeScope="" ma:versionID="8dfec06bd38996a0a51777280463f151">
  <xsd:schema xmlns:xsd="http://www.w3.org/2001/XMLSchema" xmlns:xs="http://www.w3.org/2001/XMLSchema" xmlns:p="http://schemas.microsoft.com/office/2006/metadata/properties" xmlns:ns2="ff7fc0bd-ca8b-485c-a47b-73806d1555bf" xmlns:ns3="741afaa6-9453-446f-a425-74531b16a762" xmlns:ns4="58e8b11a-4558-4133-94cf-45060ae74664" xmlns:ns5="7fc01772-2520-4e38-be7a-f139af11a606" targetNamespace="http://schemas.microsoft.com/office/2006/metadata/properties" ma:root="true" ma:fieldsID="0c17ccfbcf36f72c0c40cf166591c280" ns2:_="" ns3:_="" ns4:_="" ns5:_="">
    <xsd:import namespace="ff7fc0bd-ca8b-485c-a47b-73806d1555bf"/>
    <xsd:import namespace="741afaa6-9453-446f-a425-74531b16a762"/>
    <xsd:import namespace="58e8b11a-4558-4133-94cf-45060ae74664"/>
    <xsd:import namespace="7fc01772-2520-4e38-be7a-f139af11a606"/>
    <xsd:element name="properties">
      <xsd:complexType>
        <xsd:sequence>
          <xsd:element name="documentManagement">
            <xsd:complexType>
              <xsd:all>
                <xsd:element ref="ns2:TaxCatchAll" minOccurs="0"/>
                <xsd:element ref="ns2:TaxCatchAllLabel" minOccurs="0"/>
                <xsd:element ref="ns3:bcf6564c3bf64b598722f14494f25d82" minOccurs="0"/>
                <xsd:element ref="ns4:occ46078cf3d4be1b6099b290ced16b5" minOccurs="0"/>
                <xsd:element ref="ns4:FileRefNumber" minOccurs="0"/>
                <xsd:element ref="ns4:FileComments" minOccurs="0"/>
                <xsd:element ref="ns3:DocSetName" minOccurs="0"/>
                <xsd:element ref="ns2:Contact" minOccurs="0"/>
                <xsd:element ref="ns5:MediaServiceMetadata" minOccurs="0"/>
                <xsd:element ref="ns5:MediaServiceFastMetadata" minOccurs="0"/>
                <xsd:element ref="ns5:MediaServiceAutoKeyPoints" minOccurs="0"/>
                <xsd:element ref="ns5:MediaServiceKeyPoints" minOccurs="0"/>
                <xsd:element ref="ns5:MediaServiceAutoTags" minOccurs="0"/>
                <xsd:element ref="ns5:MediaServiceGenerationTime" minOccurs="0"/>
                <xsd:element ref="ns5:MediaServiceEventHashCode" minOccurs="0"/>
                <xsd:element ref="ns5:MediaServiceOCR" minOccurs="0"/>
                <xsd:element ref="ns5:MediaServiceDateTaken" minOccurs="0"/>
                <xsd:element ref="ns5:MediaServiceLocation" minOccurs="0"/>
                <xsd:element ref="ns5:MediaLengthInSeconds" minOccurs="0"/>
                <xsd:element ref="ns5:lcf76f155ced4ddcb4097134ff3c332f" minOccurs="0"/>
                <xsd:element ref="ns2:SharedWithUsers" minOccurs="0"/>
                <xsd:element ref="ns2:SharedWithDetails" minOccurs="0"/>
                <xsd:element ref="ns5:MediaServiceObjectDetectorVersions" minOccurs="0"/>
                <xsd:element ref="ns5:eFolderAction"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7fc0bd-ca8b-485c-a47b-73806d1555bf"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351cec38-cf0c-45ec-9c3a-787d4a918a8b}" ma:internalName="TaxCatchAll" ma:showField="CatchAllData" ma:web="ff7fc0bd-ca8b-485c-a47b-73806d1555bf">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351cec38-cf0c-45ec-9c3a-787d4a918a8b}" ma:internalName="TaxCatchAllLabel" ma:readOnly="true" ma:showField="CatchAllDataLabel" ma:web="ff7fc0bd-ca8b-485c-a47b-73806d1555bf">
      <xsd:complexType>
        <xsd:complexContent>
          <xsd:extension base="dms:MultiChoiceLookup">
            <xsd:sequence>
              <xsd:element name="Value" type="dms:Lookup" maxOccurs="unbounded" minOccurs="0" nillable="true"/>
            </xsd:sequence>
          </xsd:extension>
        </xsd:complexContent>
      </xsd:complexType>
    </xsd:element>
    <xsd:element name="Contact" ma:index="17" nillable="true" ma:displayName="Contact" ma:list="UserInfo" ma:SharePointGroup="0" ma:internalName="Contact"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1afaa6-9453-446f-a425-74531b16a762" elementFormDefault="qualified">
    <xsd:import namespace="http://schemas.microsoft.com/office/2006/documentManagement/types"/>
    <xsd:import namespace="http://schemas.microsoft.com/office/infopath/2007/PartnerControls"/>
    <xsd:element name="bcf6564c3bf64b598722f14494f25d82" ma:index="10" nillable="true" ma:taxonomy="true" ma:internalName="bcf6564c3bf64b598722f14494f25d82" ma:taxonomyFieldName="Topics" ma:displayName="Topics" ma:default="" ma:fieldId="{bcf6564c-3bf6-4b59-8722-f14494f25d82}" ma:taxonomyMulti="true" ma:sspId="9250952b-b959-4bdb-912e-4bea47152c8a" ma:termSetId="cdaf8547-6e8b-49a8-b992-e57e4b0b0543" ma:anchorId="00000000-0000-0000-0000-000000000000" ma:open="false" ma:isKeyword="false">
      <xsd:complexType>
        <xsd:sequence>
          <xsd:element ref="pc:Terms" minOccurs="0" maxOccurs="1"/>
        </xsd:sequence>
      </xsd:complexType>
    </xsd:element>
    <xsd:element name="DocSetName" ma:index="15" nillable="true" ma:displayName="eFolder Ref" ma:indexed="true" ma:internalName="DocSetNam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e8b11a-4558-4133-94cf-45060ae74664" elementFormDefault="qualified">
    <xsd:import namespace="http://schemas.microsoft.com/office/2006/documentManagement/types"/>
    <xsd:import namespace="http://schemas.microsoft.com/office/infopath/2007/PartnerControls"/>
    <xsd:element name="occ46078cf3d4be1b6099b290ced16b5" ma:index="11" nillable="true" ma:taxonomy="true" ma:internalName="occ46078cf3d4be1b6099b290ced16b5" ma:taxonomyFieldName="FileTags" ma:displayName="Tags" ma:default="" ma:fieldId="{8cc46078-cf3d-4be1-b609-9b290ced16b5}" ma:taxonomyMulti="true" ma:sspId="9250952b-b959-4bdb-912e-4bea47152c8a" ma:termSetId="88630796-c2ff-4486-8794-20cd43777124" ma:anchorId="00000000-0000-0000-0000-000000000000" ma:open="false" ma:isKeyword="false">
      <xsd:complexType>
        <xsd:sequence>
          <xsd:element ref="pc:Terms" minOccurs="0" maxOccurs="1"/>
        </xsd:sequence>
      </xsd:complexType>
    </xsd:element>
    <xsd:element name="FileRefNumber" ma:index="12" nillable="true" ma:displayName="File Ref" ma:description="" ma:indexed="true" ma:internalName="FileRefNumber">
      <xsd:simpleType>
        <xsd:restriction base="dms:Text">
          <xsd:maxLength value="50"/>
        </xsd:restriction>
      </xsd:simpleType>
    </xsd:element>
    <xsd:element name="FileComments" ma:index="13" nillable="true" ma:displayName="Comments" ma:description="" ma:internalName="Fil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c01772-2520-4e38-be7a-f139af11a606" elementFormDefault="qualified">
    <xsd:import namespace="http://schemas.microsoft.com/office/2006/documentManagement/types"/>
    <xsd:import namespace="http://schemas.microsoft.com/office/infopath/2007/PartnerControls"/>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AutoTags" ma:index="22" nillable="true" ma:displayName="Tags" ma:internalName="MediaServiceAutoTag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DateTaken" ma:index="26" nillable="true" ma:displayName="MediaServiceDateTaken" ma:hidden="true" ma:internalName="MediaServiceDateTaken" ma:readOnly="true">
      <xsd:simpleType>
        <xsd:restriction base="dms:Text"/>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9250952b-b959-4bdb-912e-4bea47152c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eFolderAction" ma:index="34" nillable="true" ma:displayName="eFolderAction" ma:hidden="true" ma:internalName="eFolderAction">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cc46078cf3d4be1b6099b290ced16b5 xmlns="58e8b11a-4558-4133-94cf-45060ae74664">
      <Terms xmlns="http://schemas.microsoft.com/office/infopath/2007/PartnerControls"/>
    </occ46078cf3d4be1b6099b290ced16b5>
    <FileRefNumber xmlns="58e8b11a-4558-4133-94cf-45060ae74664" xsi:nil="true"/>
    <FileComments xmlns="58e8b11a-4558-4133-94cf-45060ae74664" xsi:nil="true"/>
    <DocSetName xmlns="741afaa6-9453-446f-a425-74531b16a762">fin1067-00005-2024 6633</DocSetName>
    <lcf76f155ced4ddcb4097134ff3c332f xmlns="7fc01772-2520-4e38-be7a-f139af11a606">
      <Terms xmlns="http://schemas.microsoft.com/office/infopath/2007/PartnerControls"/>
    </lcf76f155ced4ddcb4097134ff3c332f>
    <bcf6564c3bf64b598722f14494f25d82 xmlns="741afaa6-9453-446f-a425-74531b16a762">
      <Terms xmlns="http://schemas.microsoft.com/office/infopath/2007/PartnerControls"/>
    </bcf6564c3bf64b598722f14494f25d82>
    <TaxCatchAll xmlns="ff7fc0bd-ca8b-485c-a47b-73806d1555bf" xsi:nil="true"/>
    <eFolderAction xmlns="7fc01772-2520-4e38-be7a-f139af11a606" xsi:nil="true"/>
    <Contact xmlns="ff7fc0bd-ca8b-485c-a47b-73806d1555bf">
      <UserInfo>
        <DisplayName>Aislinn Biddulph</DisplayName>
        <AccountId>86</AccountId>
        <AccountType/>
      </UserInfo>
    </Contact>
  </documentManagement>
</p:properties>
</file>

<file path=customXml/itemProps1.xml><?xml version="1.0" encoding="utf-8"?>
<ds:datastoreItem xmlns:ds="http://schemas.openxmlformats.org/officeDocument/2006/customXml" ds:itemID="{46BBFBD6-BF52-45A8-970A-D0EC04E79699}"/>
</file>

<file path=customXml/itemProps2.xml><?xml version="1.0" encoding="utf-8"?>
<ds:datastoreItem xmlns:ds="http://schemas.openxmlformats.org/officeDocument/2006/customXml" ds:itemID="{2088F0FF-742C-41BF-A483-BDB72853E51A}"/>
</file>

<file path=customXml/itemProps3.xml><?xml version="1.0" encoding="utf-8"?>
<ds:datastoreItem xmlns:ds="http://schemas.openxmlformats.org/officeDocument/2006/customXml" ds:itemID="{FEADD9AD-84BA-4796-9003-335EF262743E}"/>
</file>

<file path=docProps/app.xml><?xml version="1.0" encoding="utf-8"?>
<Properties xmlns="http://schemas.openxmlformats.org/officeDocument/2006/extended-properties" xmlns:vt="http://schemas.openxmlformats.org/officeDocument/2006/docPropsVTypes">
  <TotalTime>706</TotalTime>
  <Words>2696</Words>
  <Application>Microsoft Office PowerPoint</Application>
  <PresentationFormat>On-screen Show (16:9)</PresentationFormat>
  <Paragraphs>326</Paragraphs>
  <Slides>62</Slides>
  <Notes>50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62</vt:i4>
      </vt:variant>
    </vt:vector>
  </HeadingPairs>
  <TitlesOfParts>
    <vt:vector size="81" baseType="lpstr">
      <vt:lpstr>Palatino Linotype</vt:lpstr>
      <vt:lpstr>Courier New</vt:lpstr>
      <vt:lpstr>Corbel</vt:lpstr>
      <vt:lpstr>Bebas Neue</vt:lpstr>
      <vt:lpstr>Georgia</vt:lpstr>
      <vt:lpstr>Wingdings</vt:lpstr>
      <vt:lpstr>Gill Sans</vt:lpstr>
      <vt:lpstr>Arial</vt:lpstr>
      <vt:lpstr>Impact</vt:lpstr>
      <vt:lpstr>Geologica</vt:lpstr>
      <vt:lpstr>Open Sans</vt:lpstr>
      <vt:lpstr>PT Sans Narrow</vt:lpstr>
      <vt:lpstr>Microsoft Sans Serif</vt:lpstr>
      <vt:lpstr>Lato</vt:lpstr>
      <vt:lpstr>Times New Roman</vt:lpstr>
      <vt:lpstr>Economica</vt:lpstr>
      <vt:lpstr>Calibri</vt:lpstr>
      <vt:lpstr>Simple Light</vt:lpstr>
      <vt:lpstr>Luxe</vt:lpstr>
      <vt:lpstr>The Sustainable Development Goals – Closer than You Thought!</vt:lpstr>
      <vt:lpstr>PowerPoint Presentation</vt:lpstr>
      <vt:lpstr>Agenda</vt:lpstr>
      <vt:lpstr>Let’s do a Check-in!</vt:lpstr>
      <vt:lpstr>Global Citizenship Education (GCE) </vt:lpstr>
      <vt:lpstr>Development Issues/ Topics</vt:lpstr>
      <vt:lpstr>The Four pillars of  Global Citizenship Education</vt:lpstr>
      <vt:lpstr>What is Critical Thinking?</vt:lpstr>
      <vt:lpstr>Problem Solving </vt:lpstr>
      <vt:lpstr>Problem Solving: Design Thinking</vt:lpstr>
      <vt:lpstr>PowerPoint Presentation</vt:lpstr>
      <vt:lpstr>Active Citizenship </vt:lpstr>
      <vt:lpstr>Are you a Global Citizen already? </vt:lpstr>
      <vt:lpstr>What does it mean to be a Global Citizen? </vt:lpstr>
      <vt:lpstr>Power + Participation</vt:lpstr>
      <vt:lpstr>Active Citizenship</vt:lpstr>
      <vt:lpstr>Register to vote</vt:lpstr>
      <vt:lpstr>The Sustainable Development Goals</vt:lpstr>
      <vt:lpstr>UNITED NATIONS SUSTAINABLE DEVELOPMENT GOALS</vt:lpstr>
      <vt:lpstr>What are the Sustainable Development Goals?</vt:lpstr>
      <vt:lpstr>The SDG Web of Connection </vt:lpstr>
      <vt:lpstr>Sustainable Development Goals CATEGORIES</vt:lpstr>
      <vt:lpstr>PowerPoint Presentation</vt:lpstr>
      <vt:lpstr>PowerPoint Presentation</vt:lpstr>
      <vt:lpstr>Who are they for? </vt:lpstr>
      <vt:lpstr>PowerPoint Presentation</vt:lpstr>
      <vt:lpstr>Ireland’s ranking in EU</vt:lpstr>
      <vt:lpstr>Public Awareness- DOCHAS </vt:lpstr>
      <vt:lpstr>PowerPoint Presentation</vt:lpstr>
      <vt:lpstr>PowerPoint Presentation</vt:lpstr>
      <vt:lpstr>PowerPoint Presentation</vt:lpstr>
      <vt:lpstr>Another Angle: SDGs in Viet Nam</vt:lpstr>
      <vt:lpstr>A Brief Look at Viet Nam </vt:lpstr>
      <vt:lpstr>SDGs Implementation Scheme in Viet Nam </vt:lpstr>
      <vt:lpstr>Human Resources &amp; Approach </vt:lpstr>
      <vt:lpstr>Finance &amp; Budget </vt:lpstr>
      <vt:lpstr>Legal &amp; Policy Frameworks</vt:lpstr>
      <vt:lpstr>Legal &amp; Policy Frameworks</vt:lpstr>
      <vt:lpstr>Case Study  2030 Youth Force Vietnam Network </vt:lpstr>
      <vt:lpstr>PowerPoint Presentation</vt:lpstr>
      <vt:lpstr>ABOUT 2030 YOUTH FORCE VIETNAM</vt:lpstr>
      <vt:lpstr>PowerPoint Presentation</vt:lpstr>
      <vt:lpstr>2030 YOUTH FORCE VIETNAM</vt:lpstr>
      <vt:lpstr>PowerPoint Presentation</vt:lpstr>
      <vt:lpstr>MAIN ACTIVITIES</vt:lpstr>
      <vt:lpstr>ACHIEVEMENTS (2016 - 2022)</vt:lpstr>
      <vt:lpstr>PowerPoint Presentation</vt:lpstr>
      <vt:lpstr>PowerPoint Presentation</vt:lpstr>
      <vt:lpstr> The power of collective effort</vt:lpstr>
      <vt:lpstr>Effort in truly leaving no one behind</vt:lpstr>
      <vt:lpstr>     “Never doubt that a small group of thoughtful, committed citizens can change the world; indeed, it’s the only thing that ever has.” – Margaret Mead.    </vt:lpstr>
      <vt:lpstr>SHORT BREAK </vt:lpstr>
      <vt:lpstr>Problem/Solution  Tree</vt:lpstr>
      <vt:lpstr>Moving into action</vt:lpstr>
      <vt:lpstr>Using the SDGs for Action</vt:lpstr>
      <vt:lpstr>Using the SDG’s for action</vt:lpstr>
      <vt:lpstr>Local adoptions of the SDGs</vt:lpstr>
      <vt:lpstr>SDG Challenge and Infopack</vt:lpstr>
      <vt:lpstr>What’s next?- Resources, topics mentioned tonight</vt:lpstr>
      <vt:lpstr>PowerPoint Presentation</vt:lpstr>
      <vt:lpstr>PowerPoint Presentation</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Sustainable Development Goals – Closer than You Thought!</dc:title>
  <dc:creator>Natalja Matease</dc:creator>
  <cp:lastModifiedBy>Natalja Matease</cp:lastModifiedBy>
  <cp:revision>16</cp:revision>
  <dcterms:modified xsi:type="dcterms:W3CDTF">2024-06-07T11:52:21Z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0x01010009DD7C83E9616D49B4A8C42F319CF3B7</vt:lpwstr>
  </property>
  <property fmtid="{D5CDD505-2E9C-101B-9397-08002B2CF9AE}" pid="3" name="Topics">
    <vt:lpwstr/>
  </property>
</Properties>
</file>