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8" r:id="rId5"/>
    <p:sldId id="282" r:id="rId6"/>
    <p:sldId id="284" r:id="rId7"/>
    <p:sldId id="278" r:id="rId8"/>
    <p:sldId id="286" r:id="rId9"/>
    <p:sldId id="277" r:id="rId10"/>
    <p:sldId id="279" r:id="rId11"/>
    <p:sldId id="283" r:id="rId12"/>
    <p:sldId id="285" r:id="rId13"/>
    <p:sldId id="287" r:id="rId14"/>
    <p:sldId id="288" r:id="rId15"/>
    <p:sldId id="289" r:id="rId16"/>
    <p:sldId id="290" r:id="rId17"/>
    <p:sldId id="291" r:id="rId18"/>
    <p:sldId id="292" r:id="rId19"/>
    <p:sldId id="293" r:id="rId20"/>
    <p:sldId id="294" r:id="rId21"/>
    <p:sldId id="295" r:id="rId22"/>
    <p:sldId id="296" r:id="rId23"/>
    <p:sldId id="297"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BEFD0B4-B16C-4079-A20D-D3FEC6F9E06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F72EA5-A648-4719-8375-9800511569DB}">
      <dgm:prSet/>
      <dgm:spPr/>
      <dgm:t>
        <a:bodyPr/>
        <a:lstStyle/>
        <a:p>
          <a:pPr>
            <a:lnSpc>
              <a:spcPct val="100000"/>
            </a:lnSpc>
          </a:pPr>
          <a:r>
            <a:rPr lang="en-US" dirty="0"/>
            <a:t>What does the PPN do?</a:t>
          </a:r>
        </a:p>
      </dgm:t>
    </dgm:pt>
    <dgm:pt modelId="{8BB9EC20-1696-4EFC-81E7-4FF079C1428C}" type="parTrans" cxnId="{469F4FA5-EA05-4F3F-B329-391701C6544E}">
      <dgm:prSet/>
      <dgm:spPr/>
      <dgm:t>
        <a:bodyPr/>
        <a:lstStyle/>
        <a:p>
          <a:endParaRPr lang="en-US"/>
        </a:p>
      </dgm:t>
    </dgm:pt>
    <dgm:pt modelId="{76015E41-6505-4250-BB27-3B5C11A829DA}" type="sibTrans" cxnId="{469F4FA5-EA05-4F3F-B329-391701C6544E}">
      <dgm:prSet/>
      <dgm:spPr/>
      <dgm:t>
        <a:bodyPr/>
        <a:lstStyle/>
        <a:p>
          <a:pPr>
            <a:lnSpc>
              <a:spcPct val="100000"/>
            </a:lnSpc>
          </a:pPr>
          <a:endParaRPr lang="en-US"/>
        </a:p>
      </dgm:t>
    </dgm:pt>
    <dgm:pt modelId="{2E152D02-4581-425F-B9B4-C1E8D9CFEF68}">
      <dgm:prSet/>
      <dgm:spPr/>
      <dgm:t>
        <a:bodyPr/>
        <a:lstStyle/>
        <a:p>
          <a:pPr>
            <a:lnSpc>
              <a:spcPct val="100000"/>
            </a:lnSpc>
          </a:pPr>
          <a:r>
            <a:rPr lang="en-US" dirty="0"/>
            <a:t>The PPN is the main link through which Council connects with community and voluntary, social inclusion and environmental groups. The PPN will provide groups with:</a:t>
          </a:r>
        </a:p>
      </dgm:t>
    </dgm:pt>
    <dgm:pt modelId="{0B939177-099C-4FCA-9479-F0FF4A90B102}" type="parTrans" cxnId="{E849129D-6D10-4BAE-AA9A-3F1A83A2B066}">
      <dgm:prSet/>
      <dgm:spPr/>
      <dgm:t>
        <a:bodyPr/>
        <a:lstStyle/>
        <a:p>
          <a:endParaRPr lang="en-US"/>
        </a:p>
      </dgm:t>
    </dgm:pt>
    <dgm:pt modelId="{23DFF3DF-170E-4479-AE3B-CC38E61924CB}" type="sibTrans" cxnId="{E849129D-6D10-4BAE-AA9A-3F1A83A2B066}">
      <dgm:prSet/>
      <dgm:spPr/>
      <dgm:t>
        <a:bodyPr/>
        <a:lstStyle/>
        <a:p>
          <a:pPr>
            <a:lnSpc>
              <a:spcPct val="100000"/>
            </a:lnSpc>
          </a:pPr>
          <a:endParaRPr lang="en-US"/>
        </a:p>
      </dgm:t>
    </dgm:pt>
    <dgm:pt modelId="{24A0C265-336D-46FC-A61C-A931FFDB7297}">
      <dgm:prSet/>
      <dgm:spPr/>
      <dgm:t>
        <a:bodyPr/>
        <a:lstStyle/>
        <a:p>
          <a:pPr>
            <a:lnSpc>
              <a:spcPct val="100000"/>
            </a:lnSpc>
          </a:pPr>
          <a:r>
            <a:rPr lang="en-US"/>
            <a:t>Opportunities to influence decision making</a:t>
          </a:r>
        </a:p>
      </dgm:t>
    </dgm:pt>
    <dgm:pt modelId="{A3678572-E25A-4E94-934F-8B0C1B83AD6A}" type="parTrans" cxnId="{7330294F-4BE1-4D22-BFDA-7FF8389B026A}">
      <dgm:prSet/>
      <dgm:spPr/>
      <dgm:t>
        <a:bodyPr/>
        <a:lstStyle/>
        <a:p>
          <a:endParaRPr lang="en-US"/>
        </a:p>
      </dgm:t>
    </dgm:pt>
    <dgm:pt modelId="{AABC97A0-2E1D-488C-86DA-FE7B11A5A84D}" type="sibTrans" cxnId="{7330294F-4BE1-4D22-BFDA-7FF8389B026A}">
      <dgm:prSet/>
      <dgm:spPr/>
      <dgm:t>
        <a:bodyPr/>
        <a:lstStyle/>
        <a:p>
          <a:pPr>
            <a:lnSpc>
              <a:spcPct val="100000"/>
            </a:lnSpc>
          </a:pPr>
          <a:endParaRPr lang="en-US"/>
        </a:p>
      </dgm:t>
    </dgm:pt>
    <dgm:pt modelId="{FA5AFDB8-DD3D-4109-A25B-DAE616EEB9B8}">
      <dgm:prSet/>
      <dgm:spPr/>
      <dgm:t>
        <a:bodyPr/>
        <a:lstStyle/>
        <a:p>
          <a:pPr>
            <a:lnSpc>
              <a:spcPct val="100000"/>
            </a:lnSpc>
          </a:pPr>
          <a:r>
            <a:rPr lang="en-US"/>
            <a:t>Access to information – on finance, consultations, developments</a:t>
          </a:r>
        </a:p>
      </dgm:t>
    </dgm:pt>
    <dgm:pt modelId="{9068A8F2-B84A-4D1A-8E2A-AFAEC96925D8}" type="parTrans" cxnId="{9FFBECCC-8A56-4BE7-9648-76AE0C59381F}">
      <dgm:prSet/>
      <dgm:spPr/>
      <dgm:t>
        <a:bodyPr/>
        <a:lstStyle/>
        <a:p>
          <a:endParaRPr lang="en-US"/>
        </a:p>
      </dgm:t>
    </dgm:pt>
    <dgm:pt modelId="{43371591-DAE1-4B79-8F22-3BC1871554AC}" type="sibTrans" cxnId="{9FFBECCC-8A56-4BE7-9648-76AE0C59381F}">
      <dgm:prSet/>
      <dgm:spPr/>
      <dgm:t>
        <a:bodyPr/>
        <a:lstStyle/>
        <a:p>
          <a:pPr>
            <a:lnSpc>
              <a:spcPct val="100000"/>
            </a:lnSpc>
          </a:pPr>
          <a:endParaRPr lang="en-US"/>
        </a:p>
      </dgm:t>
    </dgm:pt>
    <dgm:pt modelId="{F5B95FE5-23BB-45D7-8CA4-ED104A3D581E}">
      <dgm:prSet/>
      <dgm:spPr/>
      <dgm:t>
        <a:bodyPr/>
        <a:lstStyle/>
        <a:p>
          <a:pPr>
            <a:lnSpc>
              <a:spcPct val="100000"/>
            </a:lnSpc>
          </a:pPr>
          <a:r>
            <a:rPr lang="en-US"/>
            <a:t>Training</a:t>
          </a:r>
        </a:p>
      </dgm:t>
    </dgm:pt>
    <dgm:pt modelId="{37F3F39C-8635-4701-A5B3-768057C5C140}" type="parTrans" cxnId="{1F565610-7EF1-4D44-BF9F-B15C77F7F547}">
      <dgm:prSet/>
      <dgm:spPr/>
      <dgm:t>
        <a:bodyPr/>
        <a:lstStyle/>
        <a:p>
          <a:endParaRPr lang="en-US"/>
        </a:p>
      </dgm:t>
    </dgm:pt>
    <dgm:pt modelId="{790F14BA-450A-46A1-BC39-F0B302A1FFC9}" type="sibTrans" cxnId="{1F565610-7EF1-4D44-BF9F-B15C77F7F547}">
      <dgm:prSet/>
      <dgm:spPr/>
      <dgm:t>
        <a:bodyPr/>
        <a:lstStyle/>
        <a:p>
          <a:pPr>
            <a:lnSpc>
              <a:spcPct val="100000"/>
            </a:lnSpc>
          </a:pPr>
          <a:endParaRPr lang="en-US"/>
        </a:p>
      </dgm:t>
    </dgm:pt>
    <dgm:pt modelId="{62CE06CC-7F4F-48D4-BDDA-0AD422CB7CC1}">
      <dgm:prSet/>
      <dgm:spPr/>
      <dgm:t>
        <a:bodyPr/>
        <a:lstStyle/>
        <a:p>
          <a:pPr>
            <a:lnSpc>
              <a:spcPct val="100000"/>
            </a:lnSpc>
          </a:pPr>
          <a:r>
            <a:rPr lang="en-US"/>
            <a:t>Opportunities to network with other groups</a:t>
          </a:r>
        </a:p>
      </dgm:t>
    </dgm:pt>
    <dgm:pt modelId="{617E27CF-3655-4BF6-9085-B50DAB5F566D}" type="parTrans" cxnId="{B3036A77-0E8D-4813-9983-68943C2DC322}">
      <dgm:prSet/>
      <dgm:spPr/>
      <dgm:t>
        <a:bodyPr/>
        <a:lstStyle/>
        <a:p>
          <a:endParaRPr lang="en-US"/>
        </a:p>
      </dgm:t>
    </dgm:pt>
    <dgm:pt modelId="{ED9B6363-5F95-4E0F-8E02-107667E698A4}" type="sibTrans" cxnId="{B3036A77-0E8D-4813-9983-68943C2DC322}">
      <dgm:prSet/>
      <dgm:spPr/>
      <dgm:t>
        <a:bodyPr/>
        <a:lstStyle/>
        <a:p>
          <a:pPr>
            <a:lnSpc>
              <a:spcPct val="100000"/>
            </a:lnSpc>
          </a:pPr>
          <a:endParaRPr lang="en-US"/>
        </a:p>
      </dgm:t>
    </dgm:pt>
    <dgm:pt modelId="{6DCEC27F-E07F-4738-B6AD-1CCB7407A63F}">
      <dgm:prSet/>
      <dgm:spPr/>
      <dgm:t>
        <a:bodyPr/>
        <a:lstStyle/>
        <a:p>
          <a:pPr>
            <a:lnSpc>
              <a:spcPct val="100000"/>
            </a:lnSpc>
          </a:pPr>
          <a:r>
            <a:rPr lang="en-US"/>
            <a:t>Community representation and organised engagement with Dublin City Council</a:t>
          </a:r>
        </a:p>
      </dgm:t>
    </dgm:pt>
    <dgm:pt modelId="{6ED108B5-529A-4C97-B8C3-C8C794F9C81E}" type="parTrans" cxnId="{05260291-7A30-47EF-890A-84469E67DA48}">
      <dgm:prSet/>
      <dgm:spPr/>
      <dgm:t>
        <a:bodyPr/>
        <a:lstStyle/>
        <a:p>
          <a:endParaRPr lang="en-US"/>
        </a:p>
      </dgm:t>
    </dgm:pt>
    <dgm:pt modelId="{720DC6C4-3467-4777-8587-309AB2E5D775}" type="sibTrans" cxnId="{05260291-7A30-47EF-890A-84469E67DA48}">
      <dgm:prSet/>
      <dgm:spPr/>
      <dgm:t>
        <a:bodyPr/>
        <a:lstStyle/>
        <a:p>
          <a:endParaRPr lang="en-US"/>
        </a:p>
      </dgm:t>
    </dgm:pt>
    <dgm:pt modelId="{B0E85F1F-972C-42FB-A0AB-AF79C7FD73F9}" type="pres">
      <dgm:prSet presAssocID="{6BEFD0B4-B16C-4079-A20D-D3FEC6F9E064}" presName="root" presStyleCnt="0">
        <dgm:presLayoutVars>
          <dgm:dir/>
          <dgm:resizeHandles val="exact"/>
        </dgm:presLayoutVars>
      </dgm:prSet>
      <dgm:spPr/>
    </dgm:pt>
    <dgm:pt modelId="{38CCE49C-B6D9-49A1-84FB-A407723187E0}" type="pres">
      <dgm:prSet presAssocID="{3EF72EA5-A648-4719-8375-9800511569DB}" presName="compNode" presStyleCnt="0"/>
      <dgm:spPr/>
    </dgm:pt>
    <dgm:pt modelId="{6DA319F6-3276-4B8A-8D69-E95BEE470B9A}" type="pres">
      <dgm:prSet presAssocID="{3EF72EA5-A648-4719-8375-9800511569DB}" presName="bgRect" presStyleLbl="bgShp" presStyleIdx="0" presStyleCnt="7"/>
      <dgm:spPr/>
    </dgm:pt>
    <dgm:pt modelId="{DBE04A34-A961-4BA6-BF89-7648A165BFDD}" type="pres">
      <dgm:prSet presAssocID="{3EF72EA5-A648-4719-8375-9800511569D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0E233B0C-1DC9-49FC-B53E-882CFA7B9DD4}" type="pres">
      <dgm:prSet presAssocID="{3EF72EA5-A648-4719-8375-9800511569DB}" presName="spaceRect" presStyleCnt="0"/>
      <dgm:spPr/>
    </dgm:pt>
    <dgm:pt modelId="{21537FEF-8BBD-4D79-AC3E-5F5B01973497}" type="pres">
      <dgm:prSet presAssocID="{3EF72EA5-A648-4719-8375-9800511569DB}" presName="parTx" presStyleLbl="revTx" presStyleIdx="0" presStyleCnt="7">
        <dgm:presLayoutVars>
          <dgm:chMax val="0"/>
          <dgm:chPref val="0"/>
        </dgm:presLayoutVars>
      </dgm:prSet>
      <dgm:spPr/>
    </dgm:pt>
    <dgm:pt modelId="{999821FF-32F4-455B-B511-C5531709D312}" type="pres">
      <dgm:prSet presAssocID="{76015E41-6505-4250-BB27-3B5C11A829DA}" presName="sibTrans" presStyleCnt="0"/>
      <dgm:spPr/>
    </dgm:pt>
    <dgm:pt modelId="{5232FD16-EC1D-4507-A3A2-B10A84FA2F5F}" type="pres">
      <dgm:prSet presAssocID="{2E152D02-4581-425F-B9B4-C1E8D9CFEF68}" presName="compNode" presStyleCnt="0"/>
      <dgm:spPr/>
    </dgm:pt>
    <dgm:pt modelId="{D3A9962A-B388-46E7-8F2E-CC21F19FA544}" type="pres">
      <dgm:prSet presAssocID="{2E152D02-4581-425F-B9B4-C1E8D9CFEF68}" presName="bgRect" presStyleLbl="bgShp" presStyleIdx="1" presStyleCnt="7"/>
      <dgm:spPr/>
    </dgm:pt>
    <dgm:pt modelId="{04B79E46-3616-4538-96A6-143FEDD49CE6}" type="pres">
      <dgm:prSet presAssocID="{2E152D02-4581-425F-B9B4-C1E8D9CFEF6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A2B22A5F-F85A-436D-906D-ED745EE915F1}" type="pres">
      <dgm:prSet presAssocID="{2E152D02-4581-425F-B9B4-C1E8D9CFEF68}" presName="spaceRect" presStyleCnt="0"/>
      <dgm:spPr/>
    </dgm:pt>
    <dgm:pt modelId="{AB2651C9-4E79-4872-9A54-BB21140480A6}" type="pres">
      <dgm:prSet presAssocID="{2E152D02-4581-425F-B9B4-C1E8D9CFEF68}" presName="parTx" presStyleLbl="revTx" presStyleIdx="1" presStyleCnt="7">
        <dgm:presLayoutVars>
          <dgm:chMax val="0"/>
          <dgm:chPref val="0"/>
        </dgm:presLayoutVars>
      </dgm:prSet>
      <dgm:spPr/>
    </dgm:pt>
    <dgm:pt modelId="{5A4BA877-8C17-472A-91CE-23D6FD95B740}" type="pres">
      <dgm:prSet presAssocID="{23DFF3DF-170E-4479-AE3B-CC38E61924CB}" presName="sibTrans" presStyleCnt="0"/>
      <dgm:spPr/>
    </dgm:pt>
    <dgm:pt modelId="{15B4DFEE-72E1-4749-AC7D-29216FD8077A}" type="pres">
      <dgm:prSet presAssocID="{24A0C265-336D-46FC-A61C-A931FFDB7297}" presName="compNode" presStyleCnt="0"/>
      <dgm:spPr/>
    </dgm:pt>
    <dgm:pt modelId="{29D768F8-9229-4140-9FB6-DFB96A262D55}" type="pres">
      <dgm:prSet presAssocID="{24A0C265-336D-46FC-A61C-A931FFDB7297}" presName="bgRect" presStyleLbl="bgShp" presStyleIdx="2" presStyleCnt="7"/>
      <dgm:spPr/>
    </dgm:pt>
    <dgm:pt modelId="{238E903E-4B90-4D80-96B1-156ECD04D048}" type="pres">
      <dgm:prSet presAssocID="{24A0C265-336D-46FC-A61C-A931FFDB729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52855DCD-D150-4728-800F-80D475FAEE93}" type="pres">
      <dgm:prSet presAssocID="{24A0C265-336D-46FC-A61C-A931FFDB7297}" presName="spaceRect" presStyleCnt="0"/>
      <dgm:spPr/>
    </dgm:pt>
    <dgm:pt modelId="{614848CE-028D-4579-9C1A-9405C1474DC2}" type="pres">
      <dgm:prSet presAssocID="{24A0C265-336D-46FC-A61C-A931FFDB7297}" presName="parTx" presStyleLbl="revTx" presStyleIdx="2" presStyleCnt="7">
        <dgm:presLayoutVars>
          <dgm:chMax val="0"/>
          <dgm:chPref val="0"/>
        </dgm:presLayoutVars>
      </dgm:prSet>
      <dgm:spPr/>
    </dgm:pt>
    <dgm:pt modelId="{6B88539F-8078-451B-9B26-40503DC1679C}" type="pres">
      <dgm:prSet presAssocID="{AABC97A0-2E1D-488C-86DA-FE7B11A5A84D}" presName="sibTrans" presStyleCnt="0"/>
      <dgm:spPr/>
    </dgm:pt>
    <dgm:pt modelId="{3D9E9C59-12E3-463E-90EA-43C0337DFA13}" type="pres">
      <dgm:prSet presAssocID="{FA5AFDB8-DD3D-4109-A25B-DAE616EEB9B8}" presName="compNode" presStyleCnt="0"/>
      <dgm:spPr/>
    </dgm:pt>
    <dgm:pt modelId="{85E781AA-3AED-40FC-9346-E4E19486F2E2}" type="pres">
      <dgm:prSet presAssocID="{FA5AFDB8-DD3D-4109-A25B-DAE616EEB9B8}" presName="bgRect" presStyleLbl="bgShp" presStyleIdx="3" presStyleCnt="7"/>
      <dgm:spPr/>
    </dgm:pt>
    <dgm:pt modelId="{C3A9F53F-5563-447E-98E6-81E6D12C269A}" type="pres">
      <dgm:prSet presAssocID="{FA5AFDB8-DD3D-4109-A25B-DAE616EEB9B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6B4B49ED-F1B8-4CBC-B574-601BC9FA578E}" type="pres">
      <dgm:prSet presAssocID="{FA5AFDB8-DD3D-4109-A25B-DAE616EEB9B8}" presName="spaceRect" presStyleCnt="0"/>
      <dgm:spPr/>
    </dgm:pt>
    <dgm:pt modelId="{46B5D87F-070E-402E-A77B-1C8752908BF4}" type="pres">
      <dgm:prSet presAssocID="{FA5AFDB8-DD3D-4109-A25B-DAE616EEB9B8}" presName="parTx" presStyleLbl="revTx" presStyleIdx="3" presStyleCnt="7">
        <dgm:presLayoutVars>
          <dgm:chMax val="0"/>
          <dgm:chPref val="0"/>
        </dgm:presLayoutVars>
      </dgm:prSet>
      <dgm:spPr/>
    </dgm:pt>
    <dgm:pt modelId="{9104F0AA-B6F8-4B68-851D-05ABD270B3F5}" type="pres">
      <dgm:prSet presAssocID="{43371591-DAE1-4B79-8F22-3BC1871554AC}" presName="sibTrans" presStyleCnt="0"/>
      <dgm:spPr/>
    </dgm:pt>
    <dgm:pt modelId="{5EF7459A-3255-4733-9FE8-33BB05FA18C0}" type="pres">
      <dgm:prSet presAssocID="{F5B95FE5-23BB-45D7-8CA4-ED104A3D581E}" presName="compNode" presStyleCnt="0"/>
      <dgm:spPr/>
    </dgm:pt>
    <dgm:pt modelId="{7E6DAFB4-F83E-43B4-8B4C-1DBE3FC3F8FC}" type="pres">
      <dgm:prSet presAssocID="{F5B95FE5-23BB-45D7-8CA4-ED104A3D581E}" presName="bgRect" presStyleLbl="bgShp" presStyleIdx="4" presStyleCnt="7"/>
      <dgm:spPr/>
    </dgm:pt>
    <dgm:pt modelId="{111ACB5D-DDDD-4449-9D70-67A6423F01EA}" type="pres">
      <dgm:prSet presAssocID="{F5B95FE5-23BB-45D7-8CA4-ED104A3D581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0F1E084F-201B-43C8-A0D3-9E9CCF259ECD}" type="pres">
      <dgm:prSet presAssocID="{F5B95FE5-23BB-45D7-8CA4-ED104A3D581E}" presName="spaceRect" presStyleCnt="0"/>
      <dgm:spPr/>
    </dgm:pt>
    <dgm:pt modelId="{6A8CAECC-058B-49F3-B2A4-5C23AA4D0E91}" type="pres">
      <dgm:prSet presAssocID="{F5B95FE5-23BB-45D7-8CA4-ED104A3D581E}" presName="parTx" presStyleLbl="revTx" presStyleIdx="4" presStyleCnt="7">
        <dgm:presLayoutVars>
          <dgm:chMax val="0"/>
          <dgm:chPref val="0"/>
        </dgm:presLayoutVars>
      </dgm:prSet>
      <dgm:spPr/>
    </dgm:pt>
    <dgm:pt modelId="{33E2001F-9AA2-4298-A484-1E82F3C30282}" type="pres">
      <dgm:prSet presAssocID="{790F14BA-450A-46A1-BC39-F0B302A1FFC9}" presName="sibTrans" presStyleCnt="0"/>
      <dgm:spPr/>
    </dgm:pt>
    <dgm:pt modelId="{184E3CCE-7416-4116-8C60-417417A6BFFA}" type="pres">
      <dgm:prSet presAssocID="{62CE06CC-7F4F-48D4-BDDA-0AD422CB7CC1}" presName="compNode" presStyleCnt="0"/>
      <dgm:spPr/>
    </dgm:pt>
    <dgm:pt modelId="{0A7FDD37-A594-46C0-BF48-4D1556B612F5}" type="pres">
      <dgm:prSet presAssocID="{62CE06CC-7F4F-48D4-BDDA-0AD422CB7CC1}" presName="bgRect" presStyleLbl="bgShp" presStyleIdx="5" presStyleCnt="7"/>
      <dgm:spPr/>
    </dgm:pt>
    <dgm:pt modelId="{B9E9B49C-DBAB-4F90-A80A-2B7AB18A3355}" type="pres">
      <dgm:prSet presAssocID="{62CE06CC-7F4F-48D4-BDDA-0AD422CB7CC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4DB342F7-1117-484E-AB13-8455FE0DB579}" type="pres">
      <dgm:prSet presAssocID="{62CE06CC-7F4F-48D4-BDDA-0AD422CB7CC1}" presName="spaceRect" presStyleCnt="0"/>
      <dgm:spPr/>
    </dgm:pt>
    <dgm:pt modelId="{EB3EC0C6-0000-4261-8785-77E00B349878}" type="pres">
      <dgm:prSet presAssocID="{62CE06CC-7F4F-48D4-BDDA-0AD422CB7CC1}" presName="parTx" presStyleLbl="revTx" presStyleIdx="5" presStyleCnt="7">
        <dgm:presLayoutVars>
          <dgm:chMax val="0"/>
          <dgm:chPref val="0"/>
        </dgm:presLayoutVars>
      </dgm:prSet>
      <dgm:spPr/>
    </dgm:pt>
    <dgm:pt modelId="{5D667EDD-E70A-4CF3-A337-DD0F8B5AD30A}" type="pres">
      <dgm:prSet presAssocID="{ED9B6363-5F95-4E0F-8E02-107667E698A4}" presName="sibTrans" presStyleCnt="0"/>
      <dgm:spPr/>
    </dgm:pt>
    <dgm:pt modelId="{66271AF9-210C-46AA-8E5C-14C475E75772}" type="pres">
      <dgm:prSet presAssocID="{6DCEC27F-E07F-4738-B6AD-1CCB7407A63F}" presName="compNode" presStyleCnt="0"/>
      <dgm:spPr/>
    </dgm:pt>
    <dgm:pt modelId="{CDDD1CBB-41F3-44CE-B1D0-78F92C18F9BE}" type="pres">
      <dgm:prSet presAssocID="{6DCEC27F-E07F-4738-B6AD-1CCB7407A63F}" presName="bgRect" presStyleLbl="bgShp" presStyleIdx="6" presStyleCnt="7"/>
      <dgm:spPr/>
    </dgm:pt>
    <dgm:pt modelId="{3567B6FB-A83B-4B22-85F6-09072BB79EEF}" type="pres">
      <dgm:prSet presAssocID="{6DCEC27F-E07F-4738-B6AD-1CCB7407A63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oup"/>
        </a:ext>
      </dgm:extLst>
    </dgm:pt>
    <dgm:pt modelId="{04F7FB56-9C15-44D6-93F6-F4ED7D42297B}" type="pres">
      <dgm:prSet presAssocID="{6DCEC27F-E07F-4738-B6AD-1CCB7407A63F}" presName="spaceRect" presStyleCnt="0"/>
      <dgm:spPr/>
    </dgm:pt>
    <dgm:pt modelId="{68A3E4D6-32F7-4139-8B15-D2BA7731F695}" type="pres">
      <dgm:prSet presAssocID="{6DCEC27F-E07F-4738-B6AD-1CCB7407A63F}" presName="parTx" presStyleLbl="revTx" presStyleIdx="6" presStyleCnt="7">
        <dgm:presLayoutVars>
          <dgm:chMax val="0"/>
          <dgm:chPref val="0"/>
        </dgm:presLayoutVars>
      </dgm:prSet>
      <dgm:spPr/>
    </dgm:pt>
  </dgm:ptLst>
  <dgm:cxnLst>
    <dgm:cxn modelId="{B0D9E30E-2B89-44B3-A1CA-6C5A36542652}" type="presOf" srcId="{24A0C265-336D-46FC-A61C-A931FFDB7297}" destId="{614848CE-028D-4579-9C1A-9405C1474DC2}" srcOrd="0" destOrd="0" presId="urn:microsoft.com/office/officeart/2018/2/layout/IconVerticalSolidList"/>
    <dgm:cxn modelId="{1F565610-7EF1-4D44-BF9F-B15C77F7F547}" srcId="{6BEFD0B4-B16C-4079-A20D-D3FEC6F9E064}" destId="{F5B95FE5-23BB-45D7-8CA4-ED104A3D581E}" srcOrd="4" destOrd="0" parTransId="{37F3F39C-8635-4701-A5B3-768057C5C140}" sibTransId="{790F14BA-450A-46A1-BC39-F0B302A1FFC9}"/>
    <dgm:cxn modelId="{7330294F-4BE1-4D22-BFDA-7FF8389B026A}" srcId="{6BEFD0B4-B16C-4079-A20D-D3FEC6F9E064}" destId="{24A0C265-336D-46FC-A61C-A931FFDB7297}" srcOrd="2" destOrd="0" parTransId="{A3678572-E25A-4E94-934F-8B0C1B83AD6A}" sibTransId="{AABC97A0-2E1D-488C-86DA-FE7B11A5A84D}"/>
    <dgm:cxn modelId="{764AA754-DA6C-493E-92A0-4978CF35157C}" type="presOf" srcId="{F5B95FE5-23BB-45D7-8CA4-ED104A3D581E}" destId="{6A8CAECC-058B-49F3-B2A4-5C23AA4D0E91}" srcOrd="0" destOrd="0" presId="urn:microsoft.com/office/officeart/2018/2/layout/IconVerticalSolidList"/>
    <dgm:cxn modelId="{B3036A77-0E8D-4813-9983-68943C2DC322}" srcId="{6BEFD0B4-B16C-4079-A20D-D3FEC6F9E064}" destId="{62CE06CC-7F4F-48D4-BDDA-0AD422CB7CC1}" srcOrd="5" destOrd="0" parTransId="{617E27CF-3655-4BF6-9085-B50DAB5F566D}" sibTransId="{ED9B6363-5F95-4E0F-8E02-107667E698A4}"/>
    <dgm:cxn modelId="{690EA47D-8610-42CF-A430-21C513C04CC8}" type="presOf" srcId="{FA5AFDB8-DD3D-4109-A25B-DAE616EEB9B8}" destId="{46B5D87F-070E-402E-A77B-1C8752908BF4}" srcOrd="0" destOrd="0" presId="urn:microsoft.com/office/officeart/2018/2/layout/IconVerticalSolidList"/>
    <dgm:cxn modelId="{5502A886-8968-4436-B3A5-60B084C2A223}" type="presOf" srcId="{62CE06CC-7F4F-48D4-BDDA-0AD422CB7CC1}" destId="{EB3EC0C6-0000-4261-8785-77E00B349878}" srcOrd="0" destOrd="0" presId="urn:microsoft.com/office/officeart/2018/2/layout/IconVerticalSolidList"/>
    <dgm:cxn modelId="{DCB0D688-3FCB-4462-BDB1-DA44073A238E}" type="presOf" srcId="{6DCEC27F-E07F-4738-B6AD-1CCB7407A63F}" destId="{68A3E4D6-32F7-4139-8B15-D2BA7731F695}" srcOrd="0" destOrd="0" presId="urn:microsoft.com/office/officeart/2018/2/layout/IconVerticalSolidList"/>
    <dgm:cxn modelId="{05260291-7A30-47EF-890A-84469E67DA48}" srcId="{6BEFD0B4-B16C-4079-A20D-D3FEC6F9E064}" destId="{6DCEC27F-E07F-4738-B6AD-1CCB7407A63F}" srcOrd="6" destOrd="0" parTransId="{6ED108B5-529A-4C97-B8C3-C8C794F9C81E}" sibTransId="{720DC6C4-3467-4777-8587-309AB2E5D775}"/>
    <dgm:cxn modelId="{E849129D-6D10-4BAE-AA9A-3F1A83A2B066}" srcId="{6BEFD0B4-B16C-4079-A20D-D3FEC6F9E064}" destId="{2E152D02-4581-425F-B9B4-C1E8D9CFEF68}" srcOrd="1" destOrd="0" parTransId="{0B939177-099C-4FCA-9479-F0FF4A90B102}" sibTransId="{23DFF3DF-170E-4479-AE3B-CC38E61924CB}"/>
    <dgm:cxn modelId="{141EDF9F-9B6D-47EE-9B83-9C986D6031EF}" type="presOf" srcId="{6BEFD0B4-B16C-4079-A20D-D3FEC6F9E064}" destId="{B0E85F1F-972C-42FB-A0AB-AF79C7FD73F9}" srcOrd="0" destOrd="0" presId="urn:microsoft.com/office/officeart/2018/2/layout/IconVerticalSolidList"/>
    <dgm:cxn modelId="{469F4FA5-EA05-4F3F-B329-391701C6544E}" srcId="{6BEFD0B4-B16C-4079-A20D-D3FEC6F9E064}" destId="{3EF72EA5-A648-4719-8375-9800511569DB}" srcOrd="0" destOrd="0" parTransId="{8BB9EC20-1696-4EFC-81E7-4FF079C1428C}" sibTransId="{76015E41-6505-4250-BB27-3B5C11A829DA}"/>
    <dgm:cxn modelId="{F9B95EA9-60BA-4B70-AEAC-3D65F2BE77AD}" type="presOf" srcId="{3EF72EA5-A648-4719-8375-9800511569DB}" destId="{21537FEF-8BBD-4D79-AC3E-5F5B01973497}" srcOrd="0" destOrd="0" presId="urn:microsoft.com/office/officeart/2018/2/layout/IconVerticalSolidList"/>
    <dgm:cxn modelId="{236D0CB9-288C-46F8-8DBD-FBCB48DCB0DB}" type="presOf" srcId="{2E152D02-4581-425F-B9B4-C1E8D9CFEF68}" destId="{AB2651C9-4E79-4872-9A54-BB21140480A6}" srcOrd="0" destOrd="0" presId="urn:microsoft.com/office/officeart/2018/2/layout/IconVerticalSolidList"/>
    <dgm:cxn modelId="{9FFBECCC-8A56-4BE7-9648-76AE0C59381F}" srcId="{6BEFD0B4-B16C-4079-A20D-D3FEC6F9E064}" destId="{FA5AFDB8-DD3D-4109-A25B-DAE616EEB9B8}" srcOrd="3" destOrd="0" parTransId="{9068A8F2-B84A-4D1A-8E2A-AFAEC96925D8}" sibTransId="{43371591-DAE1-4B79-8F22-3BC1871554AC}"/>
    <dgm:cxn modelId="{4C08F15F-A444-451F-96F5-7FB4692F108B}" type="presParOf" srcId="{B0E85F1F-972C-42FB-A0AB-AF79C7FD73F9}" destId="{38CCE49C-B6D9-49A1-84FB-A407723187E0}" srcOrd="0" destOrd="0" presId="urn:microsoft.com/office/officeart/2018/2/layout/IconVerticalSolidList"/>
    <dgm:cxn modelId="{5C942F60-E741-453E-B6B2-47BE9D3E82C9}" type="presParOf" srcId="{38CCE49C-B6D9-49A1-84FB-A407723187E0}" destId="{6DA319F6-3276-4B8A-8D69-E95BEE470B9A}" srcOrd="0" destOrd="0" presId="urn:microsoft.com/office/officeart/2018/2/layout/IconVerticalSolidList"/>
    <dgm:cxn modelId="{A930BB35-BF4A-4261-9740-9019E21DC628}" type="presParOf" srcId="{38CCE49C-B6D9-49A1-84FB-A407723187E0}" destId="{DBE04A34-A961-4BA6-BF89-7648A165BFDD}" srcOrd="1" destOrd="0" presId="urn:microsoft.com/office/officeart/2018/2/layout/IconVerticalSolidList"/>
    <dgm:cxn modelId="{AF11F934-328F-4397-940A-C8AA253B2505}" type="presParOf" srcId="{38CCE49C-B6D9-49A1-84FB-A407723187E0}" destId="{0E233B0C-1DC9-49FC-B53E-882CFA7B9DD4}" srcOrd="2" destOrd="0" presId="urn:microsoft.com/office/officeart/2018/2/layout/IconVerticalSolidList"/>
    <dgm:cxn modelId="{DB6E3459-71A1-487C-9EE5-498BEDCC419D}" type="presParOf" srcId="{38CCE49C-B6D9-49A1-84FB-A407723187E0}" destId="{21537FEF-8BBD-4D79-AC3E-5F5B01973497}" srcOrd="3" destOrd="0" presId="urn:microsoft.com/office/officeart/2018/2/layout/IconVerticalSolidList"/>
    <dgm:cxn modelId="{95770862-86DB-449E-9CF7-E2845CE3F765}" type="presParOf" srcId="{B0E85F1F-972C-42FB-A0AB-AF79C7FD73F9}" destId="{999821FF-32F4-455B-B511-C5531709D312}" srcOrd="1" destOrd="0" presId="urn:microsoft.com/office/officeart/2018/2/layout/IconVerticalSolidList"/>
    <dgm:cxn modelId="{032A9228-2581-4EF6-B7D0-BCFEDE51DEAB}" type="presParOf" srcId="{B0E85F1F-972C-42FB-A0AB-AF79C7FD73F9}" destId="{5232FD16-EC1D-4507-A3A2-B10A84FA2F5F}" srcOrd="2" destOrd="0" presId="urn:microsoft.com/office/officeart/2018/2/layout/IconVerticalSolidList"/>
    <dgm:cxn modelId="{AEC6A8EA-F1A5-4EAE-9CC5-84D5CE88E4AD}" type="presParOf" srcId="{5232FD16-EC1D-4507-A3A2-B10A84FA2F5F}" destId="{D3A9962A-B388-46E7-8F2E-CC21F19FA544}" srcOrd="0" destOrd="0" presId="urn:microsoft.com/office/officeart/2018/2/layout/IconVerticalSolidList"/>
    <dgm:cxn modelId="{E915E71C-CC61-4416-935A-E1831C3BFD3F}" type="presParOf" srcId="{5232FD16-EC1D-4507-A3A2-B10A84FA2F5F}" destId="{04B79E46-3616-4538-96A6-143FEDD49CE6}" srcOrd="1" destOrd="0" presId="urn:microsoft.com/office/officeart/2018/2/layout/IconVerticalSolidList"/>
    <dgm:cxn modelId="{776BAC71-12DD-4F80-A945-7E1B5B95D781}" type="presParOf" srcId="{5232FD16-EC1D-4507-A3A2-B10A84FA2F5F}" destId="{A2B22A5F-F85A-436D-906D-ED745EE915F1}" srcOrd="2" destOrd="0" presId="urn:microsoft.com/office/officeart/2018/2/layout/IconVerticalSolidList"/>
    <dgm:cxn modelId="{DC55DF4E-86CF-45FC-A61F-C67FE63D6865}" type="presParOf" srcId="{5232FD16-EC1D-4507-A3A2-B10A84FA2F5F}" destId="{AB2651C9-4E79-4872-9A54-BB21140480A6}" srcOrd="3" destOrd="0" presId="urn:microsoft.com/office/officeart/2018/2/layout/IconVerticalSolidList"/>
    <dgm:cxn modelId="{6A71DF00-7B04-4CF1-9990-4E574D87599C}" type="presParOf" srcId="{B0E85F1F-972C-42FB-A0AB-AF79C7FD73F9}" destId="{5A4BA877-8C17-472A-91CE-23D6FD95B740}" srcOrd="3" destOrd="0" presId="urn:microsoft.com/office/officeart/2018/2/layout/IconVerticalSolidList"/>
    <dgm:cxn modelId="{3CBA590D-67B2-4F55-AC16-0EB932266115}" type="presParOf" srcId="{B0E85F1F-972C-42FB-A0AB-AF79C7FD73F9}" destId="{15B4DFEE-72E1-4749-AC7D-29216FD8077A}" srcOrd="4" destOrd="0" presId="urn:microsoft.com/office/officeart/2018/2/layout/IconVerticalSolidList"/>
    <dgm:cxn modelId="{F0DF64A7-5836-4080-97B5-724E5D10B723}" type="presParOf" srcId="{15B4DFEE-72E1-4749-AC7D-29216FD8077A}" destId="{29D768F8-9229-4140-9FB6-DFB96A262D55}" srcOrd="0" destOrd="0" presId="urn:microsoft.com/office/officeart/2018/2/layout/IconVerticalSolidList"/>
    <dgm:cxn modelId="{D3FA6136-E57D-41B0-8ACD-BA9D4B51B3BB}" type="presParOf" srcId="{15B4DFEE-72E1-4749-AC7D-29216FD8077A}" destId="{238E903E-4B90-4D80-96B1-156ECD04D048}" srcOrd="1" destOrd="0" presId="urn:microsoft.com/office/officeart/2018/2/layout/IconVerticalSolidList"/>
    <dgm:cxn modelId="{C0BABCC7-F473-4AC0-8F5F-CD98AF8247BE}" type="presParOf" srcId="{15B4DFEE-72E1-4749-AC7D-29216FD8077A}" destId="{52855DCD-D150-4728-800F-80D475FAEE93}" srcOrd="2" destOrd="0" presId="urn:microsoft.com/office/officeart/2018/2/layout/IconVerticalSolidList"/>
    <dgm:cxn modelId="{363A11C7-EA4D-4E98-A9EF-A1CA22D5FAA8}" type="presParOf" srcId="{15B4DFEE-72E1-4749-AC7D-29216FD8077A}" destId="{614848CE-028D-4579-9C1A-9405C1474DC2}" srcOrd="3" destOrd="0" presId="urn:microsoft.com/office/officeart/2018/2/layout/IconVerticalSolidList"/>
    <dgm:cxn modelId="{87FE49C9-2160-425F-BA5C-9E3A7EFB3106}" type="presParOf" srcId="{B0E85F1F-972C-42FB-A0AB-AF79C7FD73F9}" destId="{6B88539F-8078-451B-9B26-40503DC1679C}" srcOrd="5" destOrd="0" presId="urn:microsoft.com/office/officeart/2018/2/layout/IconVerticalSolidList"/>
    <dgm:cxn modelId="{206BB4DA-F8CA-4D7C-88F6-FE35B4542CB1}" type="presParOf" srcId="{B0E85F1F-972C-42FB-A0AB-AF79C7FD73F9}" destId="{3D9E9C59-12E3-463E-90EA-43C0337DFA13}" srcOrd="6" destOrd="0" presId="urn:microsoft.com/office/officeart/2018/2/layout/IconVerticalSolidList"/>
    <dgm:cxn modelId="{EB281B27-AA91-41F0-B430-7FC460159CD2}" type="presParOf" srcId="{3D9E9C59-12E3-463E-90EA-43C0337DFA13}" destId="{85E781AA-3AED-40FC-9346-E4E19486F2E2}" srcOrd="0" destOrd="0" presId="urn:microsoft.com/office/officeart/2018/2/layout/IconVerticalSolidList"/>
    <dgm:cxn modelId="{B32DFE35-ECC0-4A24-9DC2-31887B342BA3}" type="presParOf" srcId="{3D9E9C59-12E3-463E-90EA-43C0337DFA13}" destId="{C3A9F53F-5563-447E-98E6-81E6D12C269A}" srcOrd="1" destOrd="0" presId="urn:microsoft.com/office/officeart/2018/2/layout/IconVerticalSolidList"/>
    <dgm:cxn modelId="{9057D762-2B0F-459E-83BF-C1F65951F483}" type="presParOf" srcId="{3D9E9C59-12E3-463E-90EA-43C0337DFA13}" destId="{6B4B49ED-F1B8-4CBC-B574-601BC9FA578E}" srcOrd="2" destOrd="0" presId="urn:microsoft.com/office/officeart/2018/2/layout/IconVerticalSolidList"/>
    <dgm:cxn modelId="{D85B540B-E384-4213-9F91-7E7F4A5BA903}" type="presParOf" srcId="{3D9E9C59-12E3-463E-90EA-43C0337DFA13}" destId="{46B5D87F-070E-402E-A77B-1C8752908BF4}" srcOrd="3" destOrd="0" presId="urn:microsoft.com/office/officeart/2018/2/layout/IconVerticalSolidList"/>
    <dgm:cxn modelId="{3E76D417-92EF-4F41-A732-846650B5BFCC}" type="presParOf" srcId="{B0E85F1F-972C-42FB-A0AB-AF79C7FD73F9}" destId="{9104F0AA-B6F8-4B68-851D-05ABD270B3F5}" srcOrd="7" destOrd="0" presId="urn:microsoft.com/office/officeart/2018/2/layout/IconVerticalSolidList"/>
    <dgm:cxn modelId="{16A3F7A7-620A-4181-A782-28CA4D187A42}" type="presParOf" srcId="{B0E85F1F-972C-42FB-A0AB-AF79C7FD73F9}" destId="{5EF7459A-3255-4733-9FE8-33BB05FA18C0}" srcOrd="8" destOrd="0" presId="urn:microsoft.com/office/officeart/2018/2/layout/IconVerticalSolidList"/>
    <dgm:cxn modelId="{41C31575-774A-4743-A1CB-FC79FDE55C29}" type="presParOf" srcId="{5EF7459A-3255-4733-9FE8-33BB05FA18C0}" destId="{7E6DAFB4-F83E-43B4-8B4C-1DBE3FC3F8FC}" srcOrd="0" destOrd="0" presId="urn:microsoft.com/office/officeart/2018/2/layout/IconVerticalSolidList"/>
    <dgm:cxn modelId="{71A93167-7B26-4F7B-BE82-671AA5635CDF}" type="presParOf" srcId="{5EF7459A-3255-4733-9FE8-33BB05FA18C0}" destId="{111ACB5D-DDDD-4449-9D70-67A6423F01EA}" srcOrd="1" destOrd="0" presId="urn:microsoft.com/office/officeart/2018/2/layout/IconVerticalSolidList"/>
    <dgm:cxn modelId="{CF467A42-7B51-4246-9BCF-0251D7942FAD}" type="presParOf" srcId="{5EF7459A-3255-4733-9FE8-33BB05FA18C0}" destId="{0F1E084F-201B-43C8-A0D3-9E9CCF259ECD}" srcOrd="2" destOrd="0" presId="urn:microsoft.com/office/officeart/2018/2/layout/IconVerticalSolidList"/>
    <dgm:cxn modelId="{6A32D183-EFFA-4C87-9BCB-4EDCECDC6C75}" type="presParOf" srcId="{5EF7459A-3255-4733-9FE8-33BB05FA18C0}" destId="{6A8CAECC-058B-49F3-B2A4-5C23AA4D0E91}" srcOrd="3" destOrd="0" presId="urn:microsoft.com/office/officeart/2018/2/layout/IconVerticalSolidList"/>
    <dgm:cxn modelId="{1BC526E7-F252-40A0-A325-6464BCA87C11}" type="presParOf" srcId="{B0E85F1F-972C-42FB-A0AB-AF79C7FD73F9}" destId="{33E2001F-9AA2-4298-A484-1E82F3C30282}" srcOrd="9" destOrd="0" presId="urn:microsoft.com/office/officeart/2018/2/layout/IconVerticalSolidList"/>
    <dgm:cxn modelId="{5A2FEB41-DB2F-48E0-8A96-ABCD74A4C4E9}" type="presParOf" srcId="{B0E85F1F-972C-42FB-A0AB-AF79C7FD73F9}" destId="{184E3CCE-7416-4116-8C60-417417A6BFFA}" srcOrd="10" destOrd="0" presId="urn:microsoft.com/office/officeart/2018/2/layout/IconVerticalSolidList"/>
    <dgm:cxn modelId="{A2832039-C4C4-4562-9863-8087DA5BA0F4}" type="presParOf" srcId="{184E3CCE-7416-4116-8C60-417417A6BFFA}" destId="{0A7FDD37-A594-46C0-BF48-4D1556B612F5}" srcOrd="0" destOrd="0" presId="urn:microsoft.com/office/officeart/2018/2/layout/IconVerticalSolidList"/>
    <dgm:cxn modelId="{D99755C0-FE70-40D7-A9C9-58B50CEAFB06}" type="presParOf" srcId="{184E3CCE-7416-4116-8C60-417417A6BFFA}" destId="{B9E9B49C-DBAB-4F90-A80A-2B7AB18A3355}" srcOrd="1" destOrd="0" presId="urn:microsoft.com/office/officeart/2018/2/layout/IconVerticalSolidList"/>
    <dgm:cxn modelId="{81152315-346C-4DD3-A38E-4EF781E7D226}" type="presParOf" srcId="{184E3CCE-7416-4116-8C60-417417A6BFFA}" destId="{4DB342F7-1117-484E-AB13-8455FE0DB579}" srcOrd="2" destOrd="0" presId="urn:microsoft.com/office/officeart/2018/2/layout/IconVerticalSolidList"/>
    <dgm:cxn modelId="{A5461B1E-32E5-4ED8-9BC8-B1316C968AA2}" type="presParOf" srcId="{184E3CCE-7416-4116-8C60-417417A6BFFA}" destId="{EB3EC0C6-0000-4261-8785-77E00B349878}" srcOrd="3" destOrd="0" presId="urn:microsoft.com/office/officeart/2018/2/layout/IconVerticalSolidList"/>
    <dgm:cxn modelId="{4CFD47EC-0452-4C4D-8877-627BC1D3F5F6}" type="presParOf" srcId="{B0E85F1F-972C-42FB-A0AB-AF79C7FD73F9}" destId="{5D667EDD-E70A-4CF3-A337-DD0F8B5AD30A}" srcOrd="11" destOrd="0" presId="urn:microsoft.com/office/officeart/2018/2/layout/IconVerticalSolidList"/>
    <dgm:cxn modelId="{325CBA17-A615-4248-9116-84E88B8D4AB1}" type="presParOf" srcId="{B0E85F1F-972C-42FB-A0AB-AF79C7FD73F9}" destId="{66271AF9-210C-46AA-8E5C-14C475E75772}" srcOrd="12" destOrd="0" presId="urn:microsoft.com/office/officeart/2018/2/layout/IconVerticalSolidList"/>
    <dgm:cxn modelId="{3DD34250-2E88-429F-B4DF-C0575E313D8F}" type="presParOf" srcId="{66271AF9-210C-46AA-8E5C-14C475E75772}" destId="{CDDD1CBB-41F3-44CE-B1D0-78F92C18F9BE}" srcOrd="0" destOrd="0" presId="urn:microsoft.com/office/officeart/2018/2/layout/IconVerticalSolidList"/>
    <dgm:cxn modelId="{D1E0A604-CBBD-4689-9B9B-AAD95513755F}" type="presParOf" srcId="{66271AF9-210C-46AA-8E5C-14C475E75772}" destId="{3567B6FB-A83B-4B22-85F6-09072BB79EEF}" srcOrd="1" destOrd="0" presId="urn:microsoft.com/office/officeart/2018/2/layout/IconVerticalSolidList"/>
    <dgm:cxn modelId="{5049FB1E-7498-41ED-B01A-E6D0FAD1B4D4}" type="presParOf" srcId="{66271AF9-210C-46AA-8E5C-14C475E75772}" destId="{04F7FB56-9C15-44D6-93F6-F4ED7D42297B}" srcOrd="2" destOrd="0" presId="urn:microsoft.com/office/officeart/2018/2/layout/IconVerticalSolidList"/>
    <dgm:cxn modelId="{F6474C4F-C74F-4D15-A1CE-E2BA5758BCA2}" type="presParOf" srcId="{66271AF9-210C-46AA-8E5C-14C475E75772}" destId="{68A3E4D6-32F7-4139-8B15-D2BA7731F6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40C0FE-07EC-4339-9719-3CF9EFA1743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D331EA4-35FF-4603-919E-71956B954B54}">
      <dgm:prSet/>
      <dgm:spPr/>
      <dgm:t>
        <a:bodyPr/>
        <a:lstStyle/>
        <a:p>
          <a:pPr>
            <a:lnSpc>
              <a:spcPct val="100000"/>
            </a:lnSpc>
          </a:pPr>
          <a:r>
            <a:rPr lang="en-US"/>
            <a:t>Attend and participate fully in meetings of their Linkage Group and Board or Committee, including any subgroups to which they may be appointed </a:t>
          </a:r>
        </a:p>
      </dgm:t>
    </dgm:pt>
    <dgm:pt modelId="{AE5FE903-9E50-4214-8D8E-31334D15CA0A}" type="parTrans" cxnId="{ED1DB99A-4B81-49A4-A2C1-9D53046A6D06}">
      <dgm:prSet/>
      <dgm:spPr/>
      <dgm:t>
        <a:bodyPr/>
        <a:lstStyle/>
        <a:p>
          <a:endParaRPr lang="en-US"/>
        </a:p>
      </dgm:t>
    </dgm:pt>
    <dgm:pt modelId="{48AC021C-A9BD-4CB7-84D4-1BFC53EF1E8A}" type="sibTrans" cxnId="{ED1DB99A-4B81-49A4-A2C1-9D53046A6D06}">
      <dgm:prSet/>
      <dgm:spPr/>
      <dgm:t>
        <a:bodyPr/>
        <a:lstStyle/>
        <a:p>
          <a:pPr>
            <a:lnSpc>
              <a:spcPct val="100000"/>
            </a:lnSpc>
          </a:pPr>
          <a:endParaRPr lang="en-US"/>
        </a:p>
      </dgm:t>
    </dgm:pt>
    <dgm:pt modelId="{92F58D2E-E4B9-4172-A800-2B7CB8D36175}">
      <dgm:prSet/>
      <dgm:spPr/>
      <dgm:t>
        <a:bodyPr/>
        <a:lstStyle/>
        <a:p>
          <a:pPr>
            <a:lnSpc>
              <a:spcPct val="100000"/>
            </a:lnSpc>
          </a:pPr>
          <a:r>
            <a:rPr lang="en-US"/>
            <a:t>• Bring forward the issues of the Linkage Group to the Board or Committee for its consideration, including placing items on the Agenda </a:t>
          </a:r>
        </a:p>
      </dgm:t>
    </dgm:pt>
    <dgm:pt modelId="{2E57A23B-C7B2-40E3-B3BE-D8DB686AE599}" type="parTrans" cxnId="{A94DCC1B-596B-4345-9A84-0873176EC4E6}">
      <dgm:prSet/>
      <dgm:spPr/>
      <dgm:t>
        <a:bodyPr/>
        <a:lstStyle/>
        <a:p>
          <a:endParaRPr lang="en-US"/>
        </a:p>
      </dgm:t>
    </dgm:pt>
    <dgm:pt modelId="{D4FD2A95-6156-4A4D-A54E-92E1203DE3DE}" type="sibTrans" cxnId="{A94DCC1B-596B-4345-9A84-0873176EC4E6}">
      <dgm:prSet/>
      <dgm:spPr/>
      <dgm:t>
        <a:bodyPr/>
        <a:lstStyle/>
        <a:p>
          <a:pPr>
            <a:lnSpc>
              <a:spcPct val="100000"/>
            </a:lnSpc>
          </a:pPr>
          <a:endParaRPr lang="en-US"/>
        </a:p>
      </dgm:t>
    </dgm:pt>
    <dgm:pt modelId="{4401C845-8289-4139-A14D-0F17B7ED6C89}">
      <dgm:prSet/>
      <dgm:spPr/>
      <dgm:t>
        <a:bodyPr/>
        <a:lstStyle/>
        <a:p>
          <a:pPr>
            <a:lnSpc>
              <a:spcPct val="100000"/>
            </a:lnSpc>
          </a:pPr>
          <a:r>
            <a:rPr lang="en-US"/>
            <a:t>• Work openly and collaboratively with the Linkage Group to identify issues, research and policy proposals etc. </a:t>
          </a:r>
        </a:p>
      </dgm:t>
    </dgm:pt>
    <dgm:pt modelId="{8ED0B209-C4D2-4AFD-B761-F1CBF4FE41CB}" type="parTrans" cxnId="{79F809BD-FBF9-43FF-B3C2-82923C0E6642}">
      <dgm:prSet/>
      <dgm:spPr/>
      <dgm:t>
        <a:bodyPr/>
        <a:lstStyle/>
        <a:p>
          <a:endParaRPr lang="en-US"/>
        </a:p>
      </dgm:t>
    </dgm:pt>
    <dgm:pt modelId="{7745A640-4CEA-4BB0-BA78-1BDECD574365}" type="sibTrans" cxnId="{79F809BD-FBF9-43FF-B3C2-82923C0E6642}">
      <dgm:prSet/>
      <dgm:spPr/>
      <dgm:t>
        <a:bodyPr/>
        <a:lstStyle/>
        <a:p>
          <a:pPr>
            <a:lnSpc>
              <a:spcPct val="100000"/>
            </a:lnSpc>
          </a:pPr>
          <a:endParaRPr lang="en-US"/>
        </a:p>
      </dgm:t>
    </dgm:pt>
    <dgm:pt modelId="{29E3FEB0-D438-4879-9AAF-CD8154D65AF4}">
      <dgm:prSet/>
      <dgm:spPr/>
      <dgm:t>
        <a:bodyPr/>
        <a:lstStyle/>
        <a:p>
          <a:pPr>
            <a:lnSpc>
              <a:spcPct val="100000"/>
            </a:lnSpc>
          </a:pPr>
          <a:r>
            <a:rPr lang="en-US"/>
            <a:t>• Communicate regularly (at least as frequently as meetings are held) with the Linkage Group on matters such as: &gt; Dates of Board or Committee meetings &gt; Agendas for Board or Committee meetings &gt; Reports and feedback from Board or Committee meetings &gt; Items which require their input or are of interest </a:t>
          </a:r>
        </a:p>
      </dgm:t>
    </dgm:pt>
    <dgm:pt modelId="{FC5501BA-15D6-4077-9370-645BB99318D7}" type="parTrans" cxnId="{652B19A7-CA47-40F2-8829-6AB09ED24192}">
      <dgm:prSet/>
      <dgm:spPr/>
      <dgm:t>
        <a:bodyPr/>
        <a:lstStyle/>
        <a:p>
          <a:endParaRPr lang="en-US"/>
        </a:p>
      </dgm:t>
    </dgm:pt>
    <dgm:pt modelId="{27FFA4DB-63D6-4EB1-947C-15EBEF158B81}" type="sibTrans" cxnId="{652B19A7-CA47-40F2-8829-6AB09ED24192}">
      <dgm:prSet/>
      <dgm:spPr/>
      <dgm:t>
        <a:bodyPr/>
        <a:lstStyle/>
        <a:p>
          <a:pPr>
            <a:lnSpc>
              <a:spcPct val="100000"/>
            </a:lnSpc>
          </a:pPr>
          <a:endParaRPr lang="en-US"/>
        </a:p>
      </dgm:t>
    </dgm:pt>
    <dgm:pt modelId="{D6710E5C-AA56-48E0-B9B1-ED2259520889}">
      <dgm:prSet/>
      <dgm:spPr/>
      <dgm:t>
        <a:bodyPr/>
        <a:lstStyle/>
        <a:p>
          <a:pPr>
            <a:lnSpc>
              <a:spcPct val="100000"/>
            </a:lnSpc>
          </a:pPr>
          <a:r>
            <a:rPr lang="en-US"/>
            <a:t>• Network and work strategically with other Board or Committee members for the benefit of the Linkage Group and of the PPN - this will involve being able to compromise while retaining focus on core objectives • Attend and participate fully in the Plenary, Representatives Forum and Representative Training</a:t>
          </a:r>
        </a:p>
      </dgm:t>
    </dgm:pt>
    <dgm:pt modelId="{65461FDC-470D-42E2-901E-5D177E0963B5}" type="parTrans" cxnId="{D4F4DE2A-D2C7-43EE-98D9-6CD3B3842BDB}">
      <dgm:prSet/>
      <dgm:spPr/>
      <dgm:t>
        <a:bodyPr/>
        <a:lstStyle/>
        <a:p>
          <a:endParaRPr lang="en-US"/>
        </a:p>
      </dgm:t>
    </dgm:pt>
    <dgm:pt modelId="{F71F5CAB-1BE6-42A1-86FE-930DB20D3CA9}" type="sibTrans" cxnId="{D4F4DE2A-D2C7-43EE-98D9-6CD3B3842BDB}">
      <dgm:prSet/>
      <dgm:spPr/>
      <dgm:t>
        <a:bodyPr/>
        <a:lstStyle/>
        <a:p>
          <a:endParaRPr lang="en-US"/>
        </a:p>
      </dgm:t>
    </dgm:pt>
    <dgm:pt modelId="{61FFB5D4-09BB-4213-996A-18902C6D3C84}" type="pres">
      <dgm:prSet presAssocID="{A240C0FE-07EC-4339-9719-3CF9EFA1743A}" presName="root" presStyleCnt="0">
        <dgm:presLayoutVars>
          <dgm:dir/>
          <dgm:resizeHandles val="exact"/>
        </dgm:presLayoutVars>
      </dgm:prSet>
      <dgm:spPr/>
    </dgm:pt>
    <dgm:pt modelId="{D544CCAA-CB4F-443F-A3A9-19AED7C4728A}" type="pres">
      <dgm:prSet presAssocID="{A240C0FE-07EC-4339-9719-3CF9EFA1743A}" presName="container" presStyleCnt="0">
        <dgm:presLayoutVars>
          <dgm:dir/>
          <dgm:resizeHandles val="exact"/>
        </dgm:presLayoutVars>
      </dgm:prSet>
      <dgm:spPr/>
    </dgm:pt>
    <dgm:pt modelId="{067B5A02-BD67-4024-9465-23C6DBDAFE3A}" type="pres">
      <dgm:prSet presAssocID="{AD331EA4-35FF-4603-919E-71956B954B54}" presName="compNode" presStyleCnt="0"/>
      <dgm:spPr/>
    </dgm:pt>
    <dgm:pt modelId="{80389806-DAAA-4959-80AD-2DE620424F68}" type="pres">
      <dgm:prSet presAssocID="{AD331EA4-35FF-4603-919E-71956B954B54}" presName="iconBgRect" presStyleLbl="bgShp" presStyleIdx="0" presStyleCnt="5"/>
      <dgm:spPr/>
    </dgm:pt>
    <dgm:pt modelId="{0E0946EE-CB09-485E-B8BE-A8F48DBA8F9A}" type="pres">
      <dgm:prSet presAssocID="{AD331EA4-35FF-4603-919E-71956B954B5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16924D87-5556-4AED-BA08-3B20A74B50FE}" type="pres">
      <dgm:prSet presAssocID="{AD331EA4-35FF-4603-919E-71956B954B54}" presName="spaceRect" presStyleCnt="0"/>
      <dgm:spPr/>
    </dgm:pt>
    <dgm:pt modelId="{0FCBE3C3-64E6-4371-B02C-741793FACFE0}" type="pres">
      <dgm:prSet presAssocID="{AD331EA4-35FF-4603-919E-71956B954B54}" presName="textRect" presStyleLbl="revTx" presStyleIdx="0" presStyleCnt="5">
        <dgm:presLayoutVars>
          <dgm:chMax val="1"/>
          <dgm:chPref val="1"/>
        </dgm:presLayoutVars>
      </dgm:prSet>
      <dgm:spPr/>
    </dgm:pt>
    <dgm:pt modelId="{58FF3176-A801-4133-B5E4-02750094F4D8}" type="pres">
      <dgm:prSet presAssocID="{48AC021C-A9BD-4CB7-84D4-1BFC53EF1E8A}" presName="sibTrans" presStyleLbl="sibTrans2D1" presStyleIdx="0" presStyleCnt="0"/>
      <dgm:spPr/>
    </dgm:pt>
    <dgm:pt modelId="{43B9ECFB-76CA-49F5-82C5-147DDC94ACEE}" type="pres">
      <dgm:prSet presAssocID="{92F58D2E-E4B9-4172-A800-2B7CB8D36175}" presName="compNode" presStyleCnt="0"/>
      <dgm:spPr/>
    </dgm:pt>
    <dgm:pt modelId="{EDE1FAF7-2BA9-4DCB-B99E-921C3445FC62}" type="pres">
      <dgm:prSet presAssocID="{92F58D2E-E4B9-4172-A800-2B7CB8D36175}" presName="iconBgRect" presStyleLbl="bgShp" presStyleIdx="1" presStyleCnt="5"/>
      <dgm:spPr/>
    </dgm:pt>
    <dgm:pt modelId="{5B760A9F-B83C-471D-BA94-5AA4992158E4}" type="pres">
      <dgm:prSet presAssocID="{92F58D2E-E4B9-4172-A800-2B7CB8D3617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E1CEEA1B-A70A-4388-8987-6320EBBABA90}" type="pres">
      <dgm:prSet presAssocID="{92F58D2E-E4B9-4172-A800-2B7CB8D36175}" presName="spaceRect" presStyleCnt="0"/>
      <dgm:spPr/>
    </dgm:pt>
    <dgm:pt modelId="{F853046C-BE53-4F65-8FBF-0C5EB28DB156}" type="pres">
      <dgm:prSet presAssocID="{92F58D2E-E4B9-4172-A800-2B7CB8D36175}" presName="textRect" presStyleLbl="revTx" presStyleIdx="1" presStyleCnt="5">
        <dgm:presLayoutVars>
          <dgm:chMax val="1"/>
          <dgm:chPref val="1"/>
        </dgm:presLayoutVars>
      </dgm:prSet>
      <dgm:spPr/>
    </dgm:pt>
    <dgm:pt modelId="{F59EB986-A36E-4964-8D64-DBF40B2A0023}" type="pres">
      <dgm:prSet presAssocID="{D4FD2A95-6156-4A4D-A54E-92E1203DE3DE}" presName="sibTrans" presStyleLbl="sibTrans2D1" presStyleIdx="0" presStyleCnt="0"/>
      <dgm:spPr/>
    </dgm:pt>
    <dgm:pt modelId="{C19669F8-346F-45A5-BAC3-458BE38FC8A4}" type="pres">
      <dgm:prSet presAssocID="{4401C845-8289-4139-A14D-0F17B7ED6C89}" presName="compNode" presStyleCnt="0"/>
      <dgm:spPr/>
    </dgm:pt>
    <dgm:pt modelId="{12054A8C-8FD4-49ED-8AD0-C482820D9F10}" type="pres">
      <dgm:prSet presAssocID="{4401C845-8289-4139-A14D-0F17B7ED6C89}" presName="iconBgRect" presStyleLbl="bgShp" presStyleIdx="2" presStyleCnt="5"/>
      <dgm:spPr/>
    </dgm:pt>
    <dgm:pt modelId="{97D7F3C7-BBC9-41A5-90B6-E3F3B10269BB}" type="pres">
      <dgm:prSet presAssocID="{4401C845-8289-4139-A14D-0F17B7ED6C8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68DCA23C-28B2-4DA7-BC4E-13EAA92B3E16}" type="pres">
      <dgm:prSet presAssocID="{4401C845-8289-4139-A14D-0F17B7ED6C89}" presName="spaceRect" presStyleCnt="0"/>
      <dgm:spPr/>
    </dgm:pt>
    <dgm:pt modelId="{D3109893-6B70-4F60-99E0-6442E455412A}" type="pres">
      <dgm:prSet presAssocID="{4401C845-8289-4139-A14D-0F17B7ED6C89}" presName="textRect" presStyleLbl="revTx" presStyleIdx="2" presStyleCnt="5">
        <dgm:presLayoutVars>
          <dgm:chMax val="1"/>
          <dgm:chPref val="1"/>
        </dgm:presLayoutVars>
      </dgm:prSet>
      <dgm:spPr/>
    </dgm:pt>
    <dgm:pt modelId="{17349572-7B1C-4C20-A369-59B02A737259}" type="pres">
      <dgm:prSet presAssocID="{7745A640-4CEA-4BB0-BA78-1BDECD574365}" presName="sibTrans" presStyleLbl="sibTrans2D1" presStyleIdx="0" presStyleCnt="0"/>
      <dgm:spPr/>
    </dgm:pt>
    <dgm:pt modelId="{F42EA715-F1FE-4259-A651-E879D01D30DA}" type="pres">
      <dgm:prSet presAssocID="{29E3FEB0-D438-4879-9AAF-CD8154D65AF4}" presName="compNode" presStyleCnt="0"/>
      <dgm:spPr/>
    </dgm:pt>
    <dgm:pt modelId="{75355E68-3CF0-433C-8092-47122CB467E9}" type="pres">
      <dgm:prSet presAssocID="{29E3FEB0-D438-4879-9AAF-CD8154D65AF4}" presName="iconBgRect" presStyleLbl="bgShp" presStyleIdx="3" presStyleCnt="5"/>
      <dgm:spPr/>
    </dgm:pt>
    <dgm:pt modelId="{49609698-F33E-4719-9517-D57DE03403BC}" type="pres">
      <dgm:prSet presAssocID="{29E3FEB0-D438-4879-9AAF-CD8154D65AF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thly calendar"/>
        </a:ext>
      </dgm:extLst>
    </dgm:pt>
    <dgm:pt modelId="{E4E23DD3-6182-4593-B119-07F41B9BE213}" type="pres">
      <dgm:prSet presAssocID="{29E3FEB0-D438-4879-9AAF-CD8154D65AF4}" presName="spaceRect" presStyleCnt="0"/>
      <dgm:spPr/>
    </dgm:pt>
    <dgm:pt modelId="{4185D965-9770-43E8-8819-5E76DDF0F6F3}" type="pres">
      <dgm:prSet presAssocID="{29E3FEB0-D438-4879-9AAF-CD8154D65AF4}" presName="textRect" presStyleLbl="revTx" presStyleIdx="3" presStyleCnt="5">
        <dgm:presLayoutVars>
          <dgm:chMax val="1"/>
          <dgm:chPref val="1"/>
        </dgm:presLayoutVars>
      </dgm:prSet>
      <dgm:spPr/>
    </dgm:pt>
    <dgm:pt modelId="{0A9A2554-1469-45DD-A17B-8F0D2CFD96C8}" type="pres">
      <dgm:prSet presAssocID="{27FFA4DB-63D6-4EB1-947C-15EBEF158B81}" presName="sibTrans" presStyleLbl="sibTrans2D1" presStyleIdx="0" presStyleCnt="0"/>
      <dgm:spPr/>
    </dgm:pt>
    <dgm:pt modelId="{54992EE1-CC5E-4C8F-8617-EBBD257B0E80}" type="pres">
      <dgm:prSet presAssocID="{D6710E5C-AA56-48E0-B9B1-ED2259520889}" presName="compNode" presStyleCnt="0"/>
      <dgm:spPr/>
    </dgm:pt>
    <dgm:pt modelId="{C791BFE9-8CF0-4EDD-884C-63BC9DBDE297}" type="pres">
      <dgm:prSet presAssocID="{D6710E5C-AA56-48E0-B9B1-ED2259520889}" presName="iconBgRect" presStyleLbl="bgShp" presStyleIdx="4" presStyleCnt="5"/>
      <dgm:spPr/>
    </dgm:pt>
    <dgm:pt modelId="{8034C2F7-5157-4410-93E9-50C6D6182E2F}" type="pres">
      <dgm:prSet presAssocID="{D6710E5C-AA56-48E0-B9B1-ED225952088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DB755742-3F2E-41EB-8569-1AD92298FC22}" type="pres">
      <dgm:prSet presAssocID="{D6710E5C-AA56-48E0-B9B1-ED2259520889}" presName="spaceRect" presStyleCnt="0"/>
      <dgm:spPr/>
    </dgm:pt>
    <dgm:pt modelId="{BF446CE6-EFDE-4179-A9D3-1A6D8392573E}" type="pres">
      <dgm:prSet presAssocID="{D6710E5C-AA56-48E0-B9B1-ED2259520889}" presName="textRect" presStyleLbl="revTx" presStyleIdx="4" presStyleCnt="5">
        <dgm:presLayoutVars>
          <dgm:chMax val="1"/>
          <dgm:chPref val="1"/>
        </dgm:presLayoutVars>
      </dgm:prSet>
      <dgm:spPr/>
    </dgm:pt>
  </dgm:ptLst>
  <dgm:cxnLst>
    <dgm:cxn modelId="{DB361E0D-86CD-4A08-80BB-C9A773F9D823}" type="presOf" srcId="{A240C0FE-07EC-4339-9719-3CF9EFA1743A}" destId="{61FFB5D4-09BB-4213-996A-18902C6D3C84}" srcOrd="0" destOrd="0" presId="urn:microsoft.com/office/officeart/2018/2/layout/IconCircleList"/>
    <dgm:cxn modelId="{AB8D560D-EE14-4882-AA56-F5C002AB925D}" type="presOf" srcId="{7745A640-4CEA-4BB0-BA78-1BDECD574365}" destId="{17349572-7B1C-4C20-A369-59B02A737259}" srcOrd="0" destOrd="0" presId="urn:microsoft.com/office/officeart/2018/2/layout/IconCircleList"/>
    <dgm:cxn modelId="{A94DCC1B-596B-4345-9A84-0873176EC4E6}" srcId="{A240C0FE-07EC-4339-9719-3CF9EFA1743A}" destId="{92F58D2E-E4B9-4172-A800-2B7CB8D36175}" srcOrd="1" destOrd="0" parTransId="{2E57A23B-C7B2-40E3-B3BE-D8DB686AE599}" sibTransId="{D4FD2A95-6156-4A4D-A54E-92E1203DE3DE}"/>
    <dgm:cxn modelId="{1ECC6526-C6E3-4A52-A2AB-F62716C64A33}" type="presOf" srcId="{D6710E5C-AA56-48E0-B9B1-ED2259520889}" destId="{BF446CE6-EFDE-4179-A9D3-1A6D8392573E}" srcOrd="0" destOrd="0" presId="urn:microsoft.com/office/officeart/2018/2/layout/IconCircleList"/>
    <dgm:cxn modelId="{D4F4DE2A-D2C7-43EE-98D9-6CD3B3842BDB}" srcId="{A240C0FE-07EC-4339-9719-3CF9EFA1743A}" destId="{D6710E5C-AA56-48E0-B9B1-ED2259520889}" srcOrd="4" destOrd="0" parTransId="{65461FDC-470D-42E2-901E-5D177E0963B5}" sibTransId="{F71F5CAB-1BE6-42A1-86FE-930DB20D3CA9}"/>
    <dgm:cxn modelId="{920C5A60-9918-4727-8EEE-29C58FC863A0}" type="presOf" srcId="{AD331EA4-35FF-4603-919E-71956B954B54}" destId="{0FCBE3C3-64E6-4371-B02C-741793FACFE0}" srcOrd="0" destOrd="0" presId="urn:microsoft.com/office/officeart/2018/2/layout/IconCircleList"/>
    <dgm:cxn modelId="{04449943-3D69-404F-B77E-C33F71BF36FC}" type="presOf" srcId="{92F58D2E-E4B9-4172-A800-2B7CB8D36175}" destId="{F853046C-BE53-4F65-8FBF-0C5EB28DB156}" srcOrd="0" destOrd="0" presId="urn:microsoft.com/office/officeart/2018/2/layout/IconCircleList"/>
    <dgm:cxn modelId="{1A8F6767-8534-415F-B7D0-DD3E7D906722}" type="presOf" srcId="{D4FD2A95-6156-4A4D-A54E-92E1203DE3DE}" destId="{F59EB986-A36E-4964-8D64-DBF40B2A0023}" srcOrd="0" destOrd="0" presId="urn:microsoft.com/office/officeart/2018/2/layout/IconCircleList"/>
    <dgm:cxn modelId="{DEE33595-6A17-48B9-A1FA-306B0A0D37CF}" type="presOf" srcId="{27FFA4DB-63D6-4EB1-947C-15EBEF158B81}" destId="{0A9A2554-1469-45DD-A17B-8F0D2CFD96C8}" srcOrd="0" destOrd="0" presId="urn:microsoft.com/office/officeart/2018/2/layout/IconCircleList"/>
    <dgm:cxn modelId="{ED1DB99A-4B81-49A4-A2C1-9D53046A6D06}" srcId="{A240C0FE-07EC-4339-9719-3CF9EFA1743A}" destId="{AD331EA4-35FF-4603-919E-71956B954B54}" srcOrd="0" destOrd="0" parTransId="{AE5FE903-9E50-4214-8D8E-31334D15CA0A}" sibTransId="{48AC021C-A9BD-4CB7-84D4-1BFC53EF1E8A}"/>
    <dgm:cxn modelId="{B105C69B-2D24-4743-B14C-3372B0AD8511}" type="presOf" srcId="{29E3FEB0-D438-4879-9AAF-CD8154D65AF4}" destId="{4185D965-9770-43E8-8819-5E76DDF0F6F3}" srcOrd="0" destOrd="0" presId="urn:microsoft.com/office/officeart/2018/2/layout/IconCircleList"/>
    <dgm:cxn modelId="{652B19A7-CA47-40F2-8829-6AB09ED24192}" srcId="{A240C0FE-07EC-4339-9719-3CF9EFA1743A}" destId="{29E3FEB0-D438-4879-9AAF-CD8154D65AF4}" srcOrd="3" destOrd="0" parTransId="{FC5501BA-15D6-4077-9370-645BB99318D7}" sibTransId="{27FFA4DB-63D6-4EB1-947C-15EBEF158B81}"/>
    <dgm:cxn modelId="{79F809BD-FBF9-43FF-B3C2-82923C0E6642}" srcId="{A240C0FE-07EC-4339-9719-3CF9EFA1743A}" destId="{4401C845-8289-4139-A14D-0F17B7ED6C89}" srcOrd="2" destOrd="0" parTransId="{8ED0B209-C4D2-4AFD-B761-F1CBF4FE41CB}" sibTransId="{7745A640-4CEA-4BB0-BA78-1BDECD574365}"/>
    <dgm:cxn modelId="{5B8C28DD-2E99-4216-90C6-8B0A83D5B731}" type="presOf" srcId="{4401C845-8289-4139-A14D-0F17B7ED6C89}" destId="{D3109893-6B70-4F60-99E0-6442E455412A}" srcOrd="0" destOrd="0" presId="urn:microsoft.com/office/officeart/2018/2/layout/IconCircleList"/>
    <dgm:cxn modelId="{8D3DCFED-A39B-4B70-A370-6E317E834DAF}" type="presOf" srcId="{48AC021C-A9BD-4CB7-84D4-1BFC53EF1E8A}" destId="{58FF3176-A801-4133-B5E4-02750094F4D8}" srcOrd="0" destOrd="0" presId="urn:microsoft.com/office/officeart/2018/2/layout/IconCircleList"/>
    <dgm:cxn modelId="{017AA11A-C526-406F-8CA0-52ABB76EF70E}" type="presParOf" srcId="{61FFB5D4-09BB-4213-996A-18902C6D3C84}" destId="{D544CCAA-CB4F-443F-A3A9-19AED7C4728A}" srcOrd="0" destOrd="0" presId="urn:microsoft.com/office/officeart/2018/2/layout/IconCircleList"/>
    <dgm:cxn modelId="{D1D37844-86AA-40C1-8F40-5C2B72F1375A}" type="presParOf" srcId="{D544CCAA-CB4F-443F-A3A9-19AED7C4728A}" destId="{067B5A02-BD67-4024-9465-23C6DBDAFE3A}" srcOrd="0" destOrd="0" presId="urn:microsoft.com/office/officeart/2018/2/layout/IconCircleList"/>
    <dgm:cxn modelId="{9EFEFBBD-11A3-409B-868B-20A1A658C811}" type="presParOf" srcId="{067B5A02-BD67-4024-9465-23C6DBDAFE3A}" destId="{80389806-DAAA-4959-80AD-2DE620424F68}" srcOrd="0" destOrd="0" presId="urn:microsoft.com/office/officeart/2018/2/layout/IconCircleList"/>
    <dgm:cxn modelId="{D44F702E-BFBE-4F64-B589-AE80B79EA9B7}" type="presParOf" srcId="{067B5A02-BD67-4024-9465-23C6DBDAFE3A}" destId="{0E0946EE-CB09-485E-B8BE-A8F48DBA8F9A}" srcOrd="1" destOrd="0" presId="urn:microsoft.com/office/officeart/2018/2/layout/IconCircleList"/>
    <dgm:cxn modelId="{5961C657-6886-43E6-8E51-E64A3A2EBD3C}" type="presParOf" srcId="{067B5A02-BD67-4024-9465-23C6DBDAFE3A}" destId="{16924D87-5556-4AED-BA08-3B20A74B50FE}" srcOrd="2" destOrd="0" presId="urn:microsoft.com/office/officeart/2018/2/layout/IconCircleList"/>
    <dgm:cxn modelId="{B0683014-238F-4EE6-BE4F-5B80FB1D3972}" type="presParOf" srcId="{067B5A02-BD67-4024-9465-23C6DBDAFE3A}" destId="{0FCBE3C3-64E6-4371-B02C-741793FACFE0}" srcOrd="3" destOrd="0" presId="urn:microsoft.com/office/officeart/2018/2/layout/IconCircleList"/>
    <dgm:cxn modelId="{C2CBA656-FB50-4256-95D2-93A5BC6FBD9F}" type="presParOf" srcId="{D544CCAA-CB4F-443F-A3A9-19AED7C4728A}" destId="{58FF3176-A801-4133-B5E4-02750094F4D8}" srcOrd="1" destOrd="0" presId="urn:microsoft.com/office/officeart/2018/2/layout/IconCircleList"/>
    <dgm:cxn modelId="{B7005D46-C8DA-4279-9D87-9B4CF1B7A70A}" type="presParOf" srcId="{D544CCAA-CB4F-443F-A3A9-19AED7C4728A}" destId="{43B9ECFB-76CA-49F5-82C5-147DDC94ACEE}" srcOrd="2" destOrd="0" presId="urn:microsoft.com/office/officeart/2018/2/layout/IconCircleList"/>
    <dgm:cxn modelId="{C728ADA7-9505-4085-81FA-6B64B9DB42AB}" type="presParOf" srcId="{43B9ECFB-76CA-49F5-82C5-147DDC94ACEE}" destId="{EDE1FAF7-2BA9-4DCB-B99E-921C3445FC62}" srcOrd="0" destOrd="0" presId="urn:microsoft.com/office/officeart/2018/2/layout/IconCircleList"/>
    <dgm:cxn modelId="{EEAA0628-783C-4CA9-8205-45CA464F36FF}" type="presParOf" srcId="{43B9ECFB-76CA-49F5-82C5-147DDC94ACEE}" destId="{5B760A9F-B83C-471D-BA94-5AA4992158E4}" srcOrd="1" destOrd="0" presId="urn:microsoft.com/office/officeart/2018/2/layout/IconCircleList"/>
    <dgm:cxn modelId="{7FE4A1C5-E097-4284-9F03-B62C82118FA5}" type="presParOf" srcId="{43B9ECFB-76CA-49F5-82C5-147DDC94ACEE}" destId="{E1CEEA1B-A70A-4388-8987-6320EBBABA90}" srcOrd="2" destOrd="0" presId="urn:microsoft.com/office/officeart/2018/2/layout/IconCircleList"/>
    <dgm:cxn modelId="{E3C1A14B-C222-451C-84FB-54BD00A17341}" type="presParOf" srcId="{43B9ECFB-76CA-49F5-82C5-147DDC94ACEE}" destId="{F853046C-BE53-4F65-8FBF-0C5EB28DB156}" srcOrd="3" destOrd="0" presId="urn:microsoft.com/office/officeart/2018/2/layout/IconCircleList"/>
    <dgm:cxn modelId="{C2FFC9D5-DDD4-41A0-B7C3-E7F08701F0DC}" type="presParOf" srcId="{D544CCAA-CB4F-443F-A3A9-19AED7C4728A}" destId="{F59EB986-A36E-4964-8D64-DBF40B2A0023}" srcOrd="3" destOrd="0" presId="urn:microsoft.com/office/officeart/2018/2/layout/IconCircleList"/>
    <dgm:cxn modelId="{CC0F5BB8-3C8E-4415-8C4B-D80309D6B23B}" type="presParOf" srcId="{D544CCAA-CB4F-443F-A3A9-19AED7C4728A}" destId="{C19669F8-346F-45A5-BAC3-458BE38FC8A4}" srcOrd="4" destOrd="0" presId="urn:microsoft.com/office/officeart/2018/2/layout/IconCircleList"/>
    <dgm:cxn modelId="{3AE7D49F-7A99-482D-AB9F-FFBE46EDF634}" type="presParOf" srcId="{C19669F8-346F-45A5-BAC3-458BE38FC8A4}" destId="{12054A8C-8FD4-49ED-8AD0-C482820D9F10}" srcOrd="0" destOrd="0" presId="urn:microsoft.com/office/officeart/2018/2/layout/IconCircleList"/>
    <dgm:cxn modelId="{8C9B8060-8618-42F2-BABE-D1AE3E75A574}" type="presParOf" srcId="{C19669F8-346F-45A5-BAC3-458BE38FC8A4}" destId="{97D7F3C7-BBC9-41A5-90B6-E3F3B10269BB}" srcOrd="1" destOrd="0" presId="urn:microsoft.com/office/officeart/2018/2/layout/IconCircleList"/>
    <dgm:cxn modelId="{A12DCBBF-74D6-41D4-AB5A-7BD7E6A75D50}" type="presParOf" srcId="{C19669F8-346F-45A5-BAC3-458BE38FC8A4}" destId="{68DCA23C-28B2-4DA7-BC4E-13EAA92B3E16}" srcOrd="2" destOrd="0" presId="urn:microsoft.com/office/officeart/2018/2/layout/IconCircleList"/>
    <dgm:cxn modelId="{0C107EBE-7237-4DBE-9E42-4E3BA22AC00A}" type="presParOf" srcId="{C19669F8-346F-45A5-BAC3-458BE38FC8A4}" destId="{D3109893-6B70-4F60-99E0-6442E455412A}" srcOrd="3" destOrd="0" presId="urn:microsoft.com/office/officeart/2018/2/layout/IconCircleList"/>
    <dgm:cxn modelId="{7A10078A-09CA-42BA-9DEB-617FB2E54B64}" type="presParOf" srcId="{D544CCAA-CB4F-443F-A3A9-19AED7C4728A}" destId="{17349572-7B1C-4C20-A369-59B02A737259}" srcOrd="5" destOrd="0" presId="urn:microsoft.com/office/officeart/2018/2/layout/IconCircleList"/>
    <dgm:cxn modelId="{5344B550-B35C-4C4B-8AA8-949C77C749CD}" type="presParOf" srcId="{D544CCAA-CB4F-443F-A3A9-19AED7C4728A}" destId="{F42EA715-F1FE-4259-A651-E879D01D30DA}" srcOrd="6" destOrd="0" presId="urn:microsoft.com/office/officeart/2018/2/layout/IconCircleList"/>
    <dgm:cxn modelId="{FD1CF618-61E7-455F-BFD6-C0BFEC7682A8}" type="presParOf" srcId="{F42EA715-F1FE-4259-A651-E879D01D30DA}" destId="{75355E68-3CF0-433C-8092-47122CB467E9}" srcOrd="0" destOrd="0" presId="urn:microsoft.com/office/officeart/2018/2/layout/IconCircleList"/>
    <dgm:cxn modelId="{62CA1CCC-08BB-47F3-B8FB-FB7E57F07107}" type="presParOf" srcId="{F42EA715-F1FE-4259-A651-E879D01D30DA}" destId="{49609698-F33E-4719-9517-D57DE03403BC}" srcOrd="1" destOrd="0" presId="urn:microsoft.com/office/officeart/2018/2/layout/IconCircleList"/>
    <dgm:cxn modelId="{140FD8EE-35BA-4FC2-AC46-91E46431571D}" type="presParOf" srcId="{F42EA715-F1FE-4259-A651-E879D01D30DA}" destId="{E4E23DD3-6182-4593-B119-07F41B9BE213}" srcOrd="2" destOrd="0" presId="urn:microsoft.com/office/officeart/2018/2/layout/IconCircleList"/>
    <dgm:cxn modelId="{776129A4-E60A-4CA7-9AD2-8930994B2036}" type="presParOf" srcId="{F42EA715-F1FE-4259-A651-E879D01D30DA}" destId="{4185D965-9770-43E8-8819-5E76DDF0F6F3}" srcOrd="3" destOrd="0" presId="urn:microsoft.com/office/officeart/2018/2/layout/IconCircleList"/>
    <dgm:cxn modelId="{5C5209F5-6D82-42D6-9813-86E326794993}" type="presParOf" srcId="{D544CCAA-CB4F-443F-A3A9-19AED7C4728A}" destId="{0A9A2554-1469-45DD-A17B-8F0D2CFD96C8}" srcOrd="7" destOrd="0" presId="urn:microsoft.com/office/officeart/2018/2/layout/IconCircleList"/>
    <dgm:cxn modelId="{F35100A8-F10B-43D8-85E9-36C835B6BD7A}" type="presParOf" srcId="{D544CCAA-CB4F-443F-A3A9-19AED7C4728A}" destId="{54992EE1-CC5E-4C8F-8617-EBBD257B0E80}" srcOrd="8" destOrd="0" presId="urn:microsoft.com/office/officeart/2018/2/layout/IconCircleList"/>
    <dgm:cxn modelId="{6FB8D520-C290-4DA5-8379-99ACD300CA6B}" type="presParOf" srcId="{54992EE1-CC5E-4C8F-8617-EBBD257B0E80}" destId="{C791BFE9-8CF0-4EDD-884C-63BC9DBDE297}" srcOrd="0" destOrd="0" presId="urn:microsoft.com/office/officeart/2018/2/layout/IconCircleList"/>
    <dgm:cxn modelId="{0228CC72-C6BF-457A-910C-A0EEC95362A9}" type="presParOf" srcId="{54992EE1-CC5E-4C8F-8617-EBBD257B0E80}" destId="{8034C2F7-5157-4410-93E9-50C6D6182E2F}" srcOrd="1" destOrd="0" presId="urn:microsoft.com/office/officeart/2018/2/layout/IconCircleList"/>
    <dgm:cxn modelId="{8B98945A-251E-4854-8CF3-2B25F1968C6D}" type="presParOf" srcId="{54992EE1-CC5E-4C8F-8617-EBBD257B0E80}" destId="{DB755742-3F2E-41EB-8569-1AD92298FC22}" srcOrd="2" destOrd="0" presId="urn:microsoft.com/office/officeart/2018/2/layout/IconCircleList"/>
    <dgm:cxn modelId="{02DDF599-D943-48B5-86EE-021C251D9EF8}" type="presParOf" srcId="{54992EE1-CC5E-4C8F-8617-EBBD257B0E80}" destId="{BF446CE6-EFDE-4179-A9D3-1A6D8392573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80482E-7462-46DD-A598-1C749ADD5C4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2F54E9A-3182-4850-8D58-942D1BF896A5}">
      <dgm:prSet/>
      <dgm:spPr/>
      <dgm:t>
        <a:bodyPr/>
        <a:lstStyle/>
        <a:p>
          <a:r>
            <a:rPr lang="en-US" dirty="0"/>
            <a:t>The current SPCs will be dissolved at the end of the term of this council.  New SPCs will be reconvened, and the PPN will present the new Representatives too the chairs of each committee.</a:t>
          </a:r>
        </a:p>
      </dgm:t>
    </dgm:pt>
    <dgm:pt modelId="{EA42E351-DE77-497C-906D-2FC0752B2AD2}" type="parTrans" cxnId="{3FFF4BA5-B4FA-48AC-8B8D-188A1D977C70}">
      <dgm:prSet/>
      <dgm:spPr/>
      <dgm:t>
        <a:bodyPr/>
        <a:lstStyle/>
        <a:p>
          <a:endParaRPr lang="en-US"/>
        </a:p>
      </dgm:t>
    </dgm:pt>
    <dgm:pt modelId="{D2F9BC9F-5E80-4B11-924A-B18CA93A6697}" type="sibTrans" cxnId="{3FFF4BA5-B4FA-48AC-8B8D-188A1D977C70}">
      <dgm:prSet/>
      <dgm:spPr/>
      <dgm:t>
        <a:bodyPr/>
        <a:lstStyle/>
        <a:p>
          <a:endParaRPr lang="en-US"/>
        </a:p>
      </dgm:t>
    </dgm:pt>
    <dgm:pt modelId="{182D43C3-32F9-48D0-9C68-B59221DF2B6D}">
      <dgm:prSet/>
      <dgm:spPr/>
      <dgm:t>
        <a:bodyPr/>
        <a:lstStyle/>
        <a:p>
          <a:r>
            <a:rPr lang="en-US"/>
            <a:t>A person must be nominated.</a:t>
          </a:r>
        </a:p>
      </dgm:t>
    </dgm:pt>
    <dgm:pt modelId="{9EBBC817-02A1-4528-80F6-4A54044BDE20}" type="parTrans" cxnId="{36DEDE71-155A-47D0-8DA0-85D96C7C0D45}">
      <dgm:prSet/>
      <dgm:spPr/>
      <dgm:t>
        <a:bodyPr/>
        <a:lstStyle/>
        <a:p>
          <a:endParaRPr lang="en-US"/>
        </a:p>
      </dgm:t>
    </dgm:pt>
    <dgm:pt modelId="{E8FA8322-3C39-4150-8583-806DB5F52A6B}" type="sibTrans" cxnId="{36DEDE71-155A-47D0-8DA0-85D96C7C0D45}">
      <dgm:prSet/>
      <dgm:spPr/>
      <dgm:t>
        <a:bodyPr/>
        <a:lstStyle/>
        <a:p>
          <a:endParaRPr lang="en-US"/>
        </a:p>
      </dgm:t>
    </dgm:pt>
    <dgm:pt modelId="{1B6324C2-8830-42F0-8105-3B016A49F385}">
      <dgm:prSet/>
      <dgm:spPr/>
      <dgm:t>
        <a:bodyPr/>
        <a:lstStyle/>
        <a:p>
          <a:r>
            <a:rPr lang="en-US"/>
            <a:t>If only one person is nominated, they are deemed to be elected.</a:t>
          </a:r>
        </a:p>
      </dgm:t>
    </dgm:pt>
    <dgm:pt modelId="{C1977DF4-CD5F-4382-AEDB-1C43234790E7}" type="parTrans" cxnId="{CE181AF4-5E04-4D02-A8CB-AA68C5FA2606}">
      <dgm:prSet/>
      <dgm:spPr/>
      <dgm:t>
        <a:bodyPr/>
        <a:lstStyle/>
        <a:p>
          <a:endParaRPr lang="en-US"/>
        </a:p>
      </dgm:t>
    </dgm:pt>
    <dgm:pt modelId="{0575F117-BDCA-46B1-99DF-3BF81FFB6D37}" type="sibTrans" cxnId="{CE181AF4-5E04-4D02-A8CB-AA68C5FA2606}">
      <dgm:prSet/>
      <dgm:spPr/>
      <dgm:t>
        <a:bodyPr/>
        <a:lstStyle/>
        <a:p>
          <a:endParaRPr lang="en-US"/>
        </a:p>
      </dgm:t>
    </dgm:pt>
    <dgm:pt modelId="{6DD2F299-BD6B-4D89-9841-68F23184D074}">
      <dgm:prSet/>
      <dgm:spPr/>
      <dgm:t>
        <a:bodyPr/>
        <a:lstStyle/>
        <a:p>
          <a:r>
            <a:rPr lang="en-US" dirty="0"/>
            <a:t>If more than one person is nominated, the PPN will ask the relevant colleges/pillars to vote for their representatives.</a:t>
          </a:r>
        </a:p>
      </dgm:t>
    </dgm:pt>
    <dgm:pt modelId="{C21F8507-9E63-42C6-8CD9-F472C8A88446}" type="parTrans" cxnId="{B99950AA-A2E6-4BA1-A63E-0173DB962F34}">
      <dgm:prSet/>
      <dgm:spPr/>
      <dgm:t>
        <a:bodyPr/>
        <a:lstStyle/>
        <a:p>
          <a:endParaRPr lang="en-US"/>
        </a:p>
      </dgm:t>
    </dgm:pt>
    <dgm:pt modelId="{62A0F9A2-580A-414A-8469-398574344264}" type="sibTrans" cxnId="{B99950AA-A2E6-4BA1-A63E-0173DB962F34}">
      <dgm:prSet/>
      <dgm:spPr/>
      <dgm:t>
        <a:bodyPr/>
        <a:lstStyle/>
        <a:p>
          <a:endParaRPr lang="en-US"/>
        </a:p>
      </dgm:t>
    </dgm:pt>
    <dgm:pt modelId="{69765E78-714C-421A-89A7-533DBC54521B}" type="pres">
      <dgm:prSet presAssocID="{3380482E-7462-46DD-A598-1C749ADD5C43}" presName="root" presStyleCnt="0">
        <dgm:presLayoutVars>
          <dgm:dir/>
          <dgm:resizeHandles val="exact"/>
        </dgm:presLayoutVars>
      </dgm:prSet>
      <dgm:spPr/>
    </dgm:pt>
    <dgm:pt modelId="{B298CB27-ADE0-467D-82CC-A13B2234C8F4}" type="pres">
      <dgm:prSet presAssocID="{42F54E9A-3182-4850-8D58-942D1BF896A5}" presName="compNode" presStyleCnt="0"/>
      <dgm:spPr/>
    </dgm:pt>
    <dgm:pt modelId="{120807E4-5550-4540-89E2-E12195C5C4A4}" type="pres">
      <dgm:prSet presAssocID="{42F54E9A-3182-4850-8D58-942D1BF896A5}" presName="bgRect" presStyleLbl="bgShp" presStyleIdx="0" presStyleCnt="4"/>
      <dgm:spPr/>
    </dgm:pt>
    <dgm:pt modelId="{2623AE79-3FF6-450D-911A-396A53B760C6}" type="pres">
      <dgm:prSet presAssocID="{42F54E9A-3182-4850-8D58-942D1BF896A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bidden"/>
        </a:ext>
      </dgm:extLst>
    </dgm:pt>
    <dgm:pt modelId="{9E16064A-6EAA-49E0-8B7C-8D449B21DCC7}" type="pres">
      <dgm:prSet presAssocID="{42F54E9A-3182-4850-8D58-942D1BF896A5}" presName="spaceRect" presStyleCnt="0"/>
      <dgm:spPr/>
    </dgm:pt>
    <dgm:pt modelId="{5512C7D6-2EAE-4BC5-A16C-826E7E5FF12E}" type="pres">
      <dgm:prSet presAssocID="{42F54E9A-3182-4850-8D58-942D1BF896A5}" presName="parTx" presStyleLbl="revTx" presStyleIdx="0" presStyleCnt="4">
        <dgm:presLayoutVars>
          <dgm:chMax val="0"/>
          <dgm:chPref val="0"/>
        </dgm:presLayoutVars>
      </dgm:prSet>
      <dgm:spPr/>
    </dgm:pt>
    <dgm:pt modelId="{829A8027-AE8D-4E2D-A70A-63FBBFAD3583}" type="pres">
      <dgm:prSet presAssocID="{D2F9BC9F-5E80-4B11-924A-B18CA93A6697}" presName="sibTrans" presStyleCnt="0"/>
      <dgm:spPr/>
    </dgm:pt>
    <dgm:pt modelId="{9744D23F-6FE9-498B-B699-B68C7563DF62}" type="pres">
      <dgm:prSet presAssocID="{182D43C3-32F9-48D0-9C68-B59221DF2B6D}" presName="compNode" presStyleCnt="0"/>
      <dgm:spPr/>
    </dgm:pt>
    <dgm:pt modelId="{7089DFDA-270D-478A-9B5A-DE49E6611595}" type="pres">
      <dgm:prSet presAssocID="{182D43C3-32F9-48D0-9C68-B59221DF2B6D}" presName="bgRect" presStyleLbl="bgShp" presStyleIdx="1" presStyleCnt="4"/>
      <dgm:spPr/>
    </dgm:pt>
    <dgm:pt modelId="{9088E24E-6FD6-4C2B-B5EA-6F719A243BDB}" type="pres">
      <dgm:prSet presAssocID="{182D43C3-32F9-48D0-9C68-B59221DF2B6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E5A09183-2A99-462D-A8D5-CE6F1C0A0D91}" type="pres">
      <dgm:prSet presAssocID="{182D43C3-32F9-48D0-9C68-B59221DF2B6D}" presName="spaceRect" presStyleCnt="0"/>
      <dgm:spPr/>
    </dgm:pt>
    <dgm:pt modelId="{646C4FAE-90A1-4DE6-8518-5A5353955E03}" type="pres">
      <dgm:prSet presAssocID="{182D43C3-32F9-48D0-9C68-B59221DF2B6D}" presName="parTx" presStyleLbl="revTx" presStyleIdx="1" presStyleCnt="4">
        <dgm:presLayoutVars>
          <dgm:chMax val="0"/>
          <dgm:chPref val="0"/>
        </dgm:presLayoutVars>
      </dgm:prSet>
      <dgm:spPr/>
    </dgm:pt>
    <dgm:pt modelId="{31B608A3-6D8C-41FC-8660-CE06A26B0520}" type="pres">
      <dgm:prSet presAssocID="{E8FA8322-3C39-4150-8583-806DB5F52A6B}" presName="sibTrans" presStyleCnt="0"/>
      <dgm:spPr/>
    </dgm:pt>
    <dgm:pt modelId="{77B550CC-0D65-455C-9579-E57CF1B1AF23}" type="pres">
      <dgm:prSet presAssocID="{1B6324C2-8830-42F0-8105-3B016A49F385}" presName="compNode" presStyleCnt="0"/>
      <dgm:spPr/>
    </dgm:pt>
    <dgm:pt modelId="{4252199C-3C3A-4222-90BA-52DC93078F10}" type="pres">
      <dgm:prSet presAssocID="{1B6324C2-8830-42F0-8105-3B016A49F385}" presName="bgRect" presStyleLbl="bgShp" presStyleIdx="2" presStyleCnt="4"/>
      <dgm:spPr/>
    </dgm:pt>
    <dgm:pt modelId="{B2E46919-78BD-4038-B348-C5AC5F65B6CC}" type="pres">
      <dgm:prSet presAssocID="{1B6324C2-8830-42F0-8105-3B016A49F38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F730A255-F7C7-4291-80E0-D55003019205}" type="pres">
      <dgm:prSet presAssocID="{1B6324C2-8830-42F0-8105-3B016A49F385}" presName="spaceRect" presStyleCnt="0"/>
      <dgm:spPr/>
    </dgm:pt>
    <dgm:pt modelId="{B17CCC5F-2833-4D6B-B38B-B63B48B5DC2F}" type="pres">
      <dgm:prSet presAssocID="{1B6324C2-8830-42F0-8105-3B016A49F385}" presName="parTx" presStyleLbl="revTx" presStyleIdx="2" presStyleCnt="4">
        <dgm:presLayoutVars>
          <dgm:chMax val="0"/>
          <dgm:chPref val="0"/>
        </dgm:presLayoutVars>
      </dgm:prSet>
      <dgm:spPr/>
    </dgm:pt>
    <dgm:pt modelId="{3819DD5E-1B88-4F96-AF93-77979CB2F72B}" type="pres">
      <dgm:prSet presAssocID="{0575F117-BDCA-46B1-99DF-3BF81FFB6D37}" presName="sibTrans" presStyleCnt="0"/>
      <dgm:spPr/>
    </dgm:pt>
    <dgm:pt modelId="{BB8D4B66-7C9B-41DE-93BD-857E36A4E739}" type="pres">
      <dgm:prSet presAssocID="{6DD2F299-BD6B-4D89-9841-68F23184D074}" presName="compNode" presStyleCnt="0"/>
      <dgm:spPr/>
    </dgm:pt>
    <dgm:pt modelId="{87FA1164-05BD-4E9E-B8AD-5A4C361B8765}" type="pres">
      <dgm:prSet presAssocID="{6DD2F299-BD6B-4D89-9841-68F23184D074}" presName="bgRect" presStyleLbl="bgShp" presStyleIdx="3" presStyleCnt="4"/>
      <dgm:spPr/>
    </dgm:pt>
    <dgm:pt modelId="{3CC3D183-E725-457C-88E1-94A247D3CDA1}" type="pres">
      <dgm:prSet presAssocID="{6DD2F299-BD6B-4D89-9841-68F23184D07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8902123D-15A7-4B57-80B7-A2EAD05182C2}" type="pres">
      <dgm:prSet presAssocID="{6DD2F299-BD6B-4D89-9841-68F23184D074}" presName="spaceRect" presStyleCnt="0"/>
      <dgm:spPr/>
    </dgm:pt>
    <dgm:pt modelId="{15EFB0FC-D8DC-48BB-BAB8-B68B3F058ED9}" type="pres">
      <dgm:prSet presAssocID="{6DD2F299-BD6B-4D89-9841-68F23184D074}" presName="parTx" presStyleLbl="revTx" presStyleIdx="3" presStyleCnt="4">
        <dgm:presLayoutVars>
          <dgm:chMax val="0"/>
          <dgm:chPref val="0"/>
        </dgm:presLayoutVars>
      </dgm:prSet>
      <dgm:spPr/>
    </dgm:pt>
  </dgm:ptLst>
  <dgm:cxnLst>
    <dgm:cxn modelId="{5B5FF315-A56D-4D40-A2BD-6604E49B67B7}" type="presOf" srcId="{3380482E-7462-46DD-A598-1C749ADD5C43}" destId="{69765E78-714C-421A-89A7-533DBC54521B}" srcOrd="0" destOrd="0" presId="urn:microsoft.com/office/officeart/2018/2/layout/IconVerticalSolidList"/>
    <dgm:cxn modelId="{3BE1DF2C-BCF1-4B05-8B56-97E034AC25E2}" type="presOf" srcId="{182D43C3-32F9-48D0-9C68-B59221DF2B6D}" destId="{646C4FAE-90A1-4DE6-8518-5A5353955E03}" srcOrd="0" destOrd="0" presId="urn:microsoft.com/office/officeart/2018/2/layout/IconVerticalSolidList"/>
    <dgm:cxn modelId="{C6FA4B31-B9B8-438D-8F92-B751E7B9C2B7}" type="presOf" srcId="{1B6324C2-8830-42F0-8105-3B016A49F385}" destId="{B17CCC5F-2833-4D6B-B38B-B63B48B5DC2F}" srcOrd="0" destOrd="0" presId="urn:microsoft.com/office/officeart/2018/2/layout/IconVerticalSolidList"/>
    <dgm:cxn modelId="{36DEDE71-155A-47D0-8DA0-85D96C7C0D45}" srcId="{3380482E-7462-46DD-A598-1C749ADD5C43}" destId="{182D43C3-32F9-48D0-9C68-B59221DF2B6D}" srcOrd="1" destOrd="0" parTransId="{9EBBC817-02A1-4528-80F6-4A54044BDE20}" sibTransId="{E8FA8322-3C39-4150-8583-806DB5F52A6B}"/>
    <dgm:cxn modelId="{3FFF4BA5-B4FA-48AC-8B8D-188A1D977C70}" srcId="{3380482E-7462-46DD-A598-1C749ADD5C43}" destId="{42F54E9A-3182-4850-8D58-942D1BF896A5}" srcOrd="0" destOrd="0" parTransId="{EA42E351-DE77-497C-906D-2FC0752B2AD2}" sibTransId="{D2F9BC9F-5E80-4B11-924A-B18CA93A6697}"/>
    <dgm:cxn modelId="{B99950AA-A2E6-4BA1-A63E-0173DB962F34}" srcId="{3380482E-7462-46DD-A598-1C749ADD5C43}" destId="{6DD2F299-BD6B-4D89-9841-68F23184D074}" srcOrd="3" destOrd="0" parTransId="{C21F8507-9E63-42C6-8CD9-F472C8A88446}" sibTransId="{62A0F9A2-580A-414A-8469-398574344264}"/>
    <dgm:cxn modelId="{22776CBC-4591-401C-8205-0D70316FAB07}" type="presOf" srcId="{42F54E9A-3182-4850-8D58-942D1BF896A5}" destId="{5512C7D6-2EAE-4BC5-A16C-826E7E5FF12E}" srcOrd="0" destOrd="0" presId="urn:microsoft.com/office/officeart/2018/2/layout/IconVerticalSolidList"/>
    <dgm:cxn modelId="{CE181AF4-5E04-4D02-A8CB-AA68C5FA2606}" srcId="{3380482E-7462-46DD-A598-1C749ADD5C43}" destId="{1B6324C2-8830-42F0-8105-3B016A49F385}" srcOrd="2" destOrd="0" parTransId="{C1977DF4-CD5F-4382-AEDB-1C43234790E7}" sibTransId="{0575F117-BDCA-46B1-99DF-3BF81FFB6D37}"/>
    <dgm:cxn modelId="{29BFCAFE-5126-4D81-B056-963E2A4FA5A2}" type="presOf" srcId="{6DD2F299-BD6B-4D89-9841-68F23184D074}" destId="{15EFB0FC-D8DC-48BB-BAB8-B68B3F058ED9}" srcOrd="0" destOrd="0" presId="urn:microsoft.com/office/officeart/2018/2/layout/IconVerticalSolidList"/>
    <dgm:cxn modelId="{89FAF3AE-94C4-4306-8EA6-4481F1DE955C}" type="presParOf" srcId="{69765E78-714C-421A-89A7-533DBC54521B}" destId="{B298CB27-ADE0-467D-82CC-A13B2234C8F4}" srcOrd="0" destOrd="0" presId="urn:microsoft.com/office/officeart/2018/2/layout/IconVerticalSolidList"/>
    <dgm:cxn modelId="{44177185-6D1D-407B-8997-D75D8D4D52CE}" type="presParOf" srcId="{B298CB27-ADE0-467D-82CC-A13B2234C8F4}" destId="{120807E4-5550-4540-89E2-E12195C5C4A4}" srcOrd="0" destOrd="0" presId="urn:microsoft.com/office/officeart/2018/2/layout/IconVerticalSolidList"/>
    <dgm:cxn modelId="{8A351912-FF54-4572-BABF-ECF0B84847AB}" type="presParOf" srcId="{B298CB27-ADE0-467D-82CC-A13B2234C8F4}" destId="{2623AE79-3FF6-450D-911A-396A53B760C6}" srcOrd="1" destOrd="0" presId="urn:microsoft.com/office/officeart/2018/2/layout/IconVerticalSolidList"/>
    <dgm:cxn modelId="{A3954DFB-75C2-4D87-97D9-19F841A5ADAA}" type="presParOf" srcId="{B298CB27-ADE0-467D-82CC-A13B2234C8F4}" destId="{9E16064A-6EAA-49E0-8B7C-8D449B21DCC7}" srcOrd="2" destOrd="0" presId="urn:microsoft.com/office/officeart/2018/2/layout/IconVerticalSolidList"/>
    <dgm:cxn modelId="{1EA311DF-A505-40C4-8904-E073785EB5F5}" type="presParOf" srcId="{B298CB27-ADE0-467D-82CC-A13B2234C8F4}" destId="{5512C7D6-2EAE-4BC5-A16C-826E7E5FF12E}" srcOrd="3" destOrd="0" presId="urn:microsoft.com/office/officeart/2018/2/layout/IconVerticalSolidList"/>
    <dgm:cxn modelId="{9E9A13AC-7B4B-4391-891D-3DA19D4D0C8C}" type="presParOf" srcId="{69765E78-714C-421A-89A7-533DBC54521B}" destId="{829A8027-AE8D-4E2D-A70A-63FBBFAD3583}" srcOrd="1" destOrd="0" presId="urn:microsoft.com/office/officeart/2018/2/layout/IconVerticalSolidList"/>
    <dgm:cxn modelId="{F1EC4725-1414-458B-85B9-C7FA488C245A}" type="presParOf" srcId="{69765E78-714C-421A-89A7-533DBC54521B}" destId="{9744D23F-6FE9-498B-B699-B68C7563DF62}" srcOrd="2" destOrd="0" presId="urn:microsoft.com/office/officeart/2018/2/layout/IconVerticalSolidList"/>
    <dgm:cxn modelId="{643FC663-2969-4A8D-9475-D4AE32DFECED}" type="presParOf" srcId="{9744D23F-6FE9-498B-B699-B68C7563DF62}" destId="{7089DFDA-270D-478A-9B5A-DE49E6611595}" srcOrd="0" destOrd="0" presId="urn:microsoft.com/office/officeart/2018/2/layout/IconVerticalSolidList"/>
    <dgm:cxn modelId="{1BDF32AA-3387-460F-92E3-1105024FD4AB}" type="presParOf" srcId="{9744D23F-6FE9-498B-B699-B68C7563DF62}" destId="{9088E24E-6FD6-4C2B-B5EA-6F719A243BDB}" srcOrd="1" destOrd="0" presId="urn:microsoft.com/office/officeart/2018/2/layout/IconVerticalSolidList"/>
    <dgm:cxn modelId="{A23BAA4B-AC8A-4687-8015-5B3609BDF78D}" type="presParOf" srcId="{9744D23F-6FE9-498B-B699-B68C7563DF62}" destId="{E5A09183-2A99-462D-A8D5-CE6F1C0A0D91}" srcOrd="2" destOrd="0" presId="urn:microsoft.com/office/officeart/2018/2/layout/IconVerticalSolidList"/>
    <dgm:cxn modelId="{D7E97393-28ED-4C97-8372-0EBE0971EA53}" type="presParOf" srcId="{9744D23F-6FE9-498B-B699-B68C7563DF62}" destId="{646C4FAE-90A1-4DE6-8518-5A5353955E03}" srcOrd="3" destOrd="0" presId="urn:microsoft.com/office/officeart/2018/2/layout/IconVerticalSolidList"/>
    <dgm:cxn modelId="{D2E35344-D90F-41B8-8055-EC5E5ACBC66F}" type="presParOf" srcId="{69765E78-714C-421A-89A7-533DBC54521B}" destId="{31B608A3-6D8C-41FC-8660-CE06A26B0520}" srcOrd="3" destOrd="0" presId="urn:microsoft.com/office/officeart/2018/2/layout/IconVerticalSolidList"/>
    <dgm:cxn modelId="{A59DC55E-BE7A-4A09-A4BC-BD1600F7B679}" type="presParOf" srcId="{69765E78-714C-421A-89A7-533DBC54521B}" destId="{77B550CC-0D65-455C-9579-E57CF1B1AF23}" srcOrd="4" destOrd="0" presId="urn:microsoft.com/office/officeart/2018/2/layout/IconVerticalSolidList"/>
    <dgm:cxn modelId="{DD1F169F-D06F-416B-ABFB-30A56E6908B5}" type="presParOf" srcId="{77B550CC-0D65-455C-9579-E57CF1B1AF23}" destId="{4252199C-3C3A-4222-90BA-52DC93078F10}" srcOrd="0" destOrd="0" presId="urn:microsoft.com/office/officeart/2018/2/layout/IconVerticalSolidList"/>
    <dgm:cxn modelId="{B9B83C81-F5B0-4B11-A3AB-0CF371AF9ABC}" type="presParOf" srcId="{77B550CC-0D65-455C-9579-E57CF1B1AF23}" destId="{B2E46919-78BD-4038-B348-C5AC5F65B6CC}" srcOrd="1" destOrd="0" presId="urn:microsoft.com/office/officeart/2018/2/layout/IconVerticalSolidList"/>
    <dgm:cxn modelId="{949828E7-AB4A-4DA4-A304-0C9DE0F2C76F}" type="presParOf" srcId="{77B550CC-0D65-455C-9579-E57CF1B1AF23}" destId="{F730A255-F7C7-4291-80E0-D55003019205}" srcOrd="2" destOrd="0" presId="urn:microsoft.com/office/officeart/2018/2/layout/IconVerticalSolidList"/>
    <dgm:cxn modelId="{6B290FB9-07E7-4026-94D3-2D80E178B7E9}" type="presParOf" srcId="{77B550CC-0D65-455C-9579-E57CF1B1AF23}" destId="{B17CCC5F-2833-4D6B-B38B-B63B48B5DC2F}" srcOrd="3" destOrd="0" presId="urn:microsoft.com/office/officeart/2018/2/layout/IconVerticalSolidList"/>
    <dgm:cxn modelId="{160BFB00-E79B-4077-BA25-7DAAC4B30667}" type="presParOf" srcId="{69765E78-714C-421A-89A7-533DBC54521B}" destId="{3819DD5E-1B88-4F96-AF93-77979CB2F72B}" srcOrd="5" destOrd="0" presId="urn:microsoft.com/office/officeart/2018/2/layout/IconVerticalSolidList"/>
    <dgm:cxn modelId="{E9A4E604-8D1B-4862-BD66-03D40265F42E}" type="presParOf" srcId="{69765E78-714C-421A-89A7-533DBC54521B}" destId="{BB8D4B66-7C9B-41DE-93BD-857E36A4E739}" srcOrd="6" destOrd="0" presId="urn:microsoft.com/office/officeart/2018/2/layout/IconVerticalSolidList"/>
    <dgm:cxn modelId="{5FCB8BF4-829F-4CAE-8401-C166D243AA47}" type="presParOf" srcId="{BB8D4B66-7C9B-41DE-93BD-857E36A4E739}" destId="{87FA1164-05BD-4E9E-B8AD-5A4C361B8765}" srcOrd="0" destOrd="0" presId="urn:microsoft.com/office/officeart/2018/2/layout/IconVerticalSolidList"/>
    <dgm:cxn modelId="{AEE021BB-5688-4CEF-BDB2-7ECF827F633E}" type="presParOf" srcId="{BB8D4B66-7C9B-41DE-93BD-857E36A4E739}" destId="{3CC3D183-E725-457C-88E1-94A247D3CDA1}" srcOrd="1" destOrd="0" presId="urn:microsoft.com/office/officeart/2018/2/layout/IconVerticalSolidList"/>
    <dgm:cxn modelId="{D5E6AFEE-40DF-4620-A9A9-FC9CBCAC02FF}" type="presParOf" srcId="{BB8D4B66-7C9B-41DE-93BD-857E36A4E739}" destId="{8902123D-15A7-4B57-80B7-A2EAD05182C2}" srcOrd="2" destOrd="0" presId="urn:microsoft.com/office/officeart/2018/2/layout/IconVerticalSolidList"/>
    <dgm:cxn modelId="{D55EEE35-B659-4B48-9908-FE14827EE186}" type="presParOf" srcId="{BB8D4B66-7C9B-41DE-93BD-857E36A4E739}" destId="{15EFB0FC-D8DC-48BB-BAB8-B68B3F058E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319F6-3276-4B8A-8D69-E95BEE470B9A}">
      <dsp:nvSpPr>
        <dsp:cNvPr id="0" name=""/>
        <dsp:cNvSpPr/>
      </dsp:nvSpPr>
      <dsp:spPr>
        <a:xfrm>
          <a:off x="0" y="3206"/>
          <a:ext cx="6245265" cy="512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E04A34-A961-4BA6-BF89-7648A165BFDD}">
      <dsp:nvSpPr>
        <dsp:cNvPr id="0" name=""/>
        <dsp:cNvSpPr/>
      </dsp:nvSpPr>
      <dsp:spPr>
        <a:xfrm>
          <a:off x="155072" y="118549"/>
          <a:ext cx="282225" cy="281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537FEF-8BBD-4D79-AC3E-5F5B01973497}">
      <dsp:nvSpPr>
        <dsp:cNvPr id="0" name=""/>
        <dsp:cNvSpPr/>
      </dsp:nvSpPr>
      <dsp:spPr>
        <a:xfrm>
          <a:off x="592371" y="3206"/>
          <a:ext cx="5573214"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100000"/>
            </a:lnSpc>
            <a:spcBef>
              <a:spcPct val="0"/>
            </a:spcBef>
            <a:spcAft>
              <a:spcPct val="35000"/>
            </a:spcAft>
            <a:buNone/>
          </a:pPr>
          <a:r>
            <a:rPr lang="en-US" sz="1400" kern="1200" dirty="0"/>
            <a:t>What does the PPN do?</a:t>
          </a:r>
        </a:p>
      </dsp:txBody>
      <dsp:txXfrm>
        <a:off x="592371" y="3206"/>
        <a:ext cx="5573214" cy="656815"/>
      </dsp:txXfrm>
    </dsp:sp>
    <dsp:sp modelId="{D3A9962A-B388-46E7-8F2E-CC21F19FA544}">
      <dsp:nvSpPr>
        <dsp:cNvPr id="0" name=""/>
        <dsp:cNvSpPr/>
      </dsp:nvSpPr>
      <dsp:spPr>
        <a:xfrm>
          <a:off x="0" y="824226"/>
          <a:ext cx="6245265" cy="512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79E46-3616-4538-96A6-143FEDD49CE6}">
      <dsp:nvSpPr>
        <dsp:cNvPr id="0" name=""/>
        <dsp:cNvSpPr/>
      </dsp:nvSpPr>
      <dsp:spPr>
        <a:xfrm>
          <a:off x="155072" y="939569"/>
          <a:ext cx="282225" cy="281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2651C9-4E79-4872-9A54-BB21140480A6}">
      <dsp:nvSpPr>
        <dsp:cNvPr id="0" name=""/>
        <dsp:cNvSpPr/>
      </dsp:nvSpPr>
      <dsp:spPr>
        <a:xfrm>
          <a:off x="592371" y="824226"/>
          <a:ext cx="5573214"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100000"/>
            </a:lnSpc>
            <a:spcBef>
              <a:spcPct val="0"/>
            </a:spcBef>
            <a:spcAft>
              <a:spcPct val="35000"/>
            </a:spcAft>
            <a:buNone/>
          </a:pPr>
          <a:r>
            <a:rPr lang="en-US" sz="1400" kern="1200" dirty="0"/>
            <a:t>The PPN is the main link through which Council connects with community and voluntary, social inclusion and environmental groups. The PPN will provide groups with:</a:t>
          </a:r>
        </a:p>
      </dsp:txBody>
      <dsp:txXfrm>
        <a:off x="592371" y="824226"/>
        <a:ext cx="5573214" cy="656815"/>
      </dsp:txXfrm>
    </dsp:sp>
    <dsp:sp modelId="{29D768F8-9229-4140-9FB6-DFB96A262D55}">
      <dsp:nvSpPr>
        <dsp:cNvPr id="0" name=""/>
        <dsp:cNvSpPr/>
      </dsp:nvSpPr>
      <dsp:spPr>
        <a:xfrm>
          <a:off x="0" y="1645245"/>
          <a:ext cx="6245265" cy="512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E903E-4B90-4D80-96B1-156ECD04D048}">
      <dsp:nvSpPr>
        <dsp:cNvPr id="0" name=""/>
        <dsp:cNvSpPr/>
      </dsp:nvSpPr>
      <dsp:spPr>
        <a:xfrm>
          <a:off x="155072" y="1760589"/>
          <a:ext cx="282225" cy="281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4848CE-028D-4579-9C1A-9405C1474DC2}">
      <dsp:nvSpPr>
        <dsp:cNvPr id="0" name=""/>
        <dsp:cNvSpPr/>
      </dsp:nvSpPr>
      <dsp:spPr>
        <a:xfrm>
          <a:off x="592371" y="1645245"/>
          <a:ext cx="5573214"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100000"/>
            </a:lnSpc>
            <a:spcBef>
              <a:spcPct val="0"/>
            </a:spcBef>
            <a:spcAft>
              <a:spcPct val="35000"/>
            </a:spcAft>
            <a:buNone/>
          </a:pPr>
          <a:r>
            <a:rPr lang="en-US" sz="1400" kern="1200"/>
            <a:t>Opportunities to influence decision making</a:t>
          </a:r>
        </a:p>
      </dsp:txBody>
      <dsp:txXfrm>
        <a:off x="592371" y="1645245"/>
        <a:ext cx="5573214" cy="656815"/>
      </dsp:txXfrm>
    </dsp:sp>
    <dsp:sp modelId="{85E781AA-3AED-40FC-9346-E4E19486F2E2}">
      <dsp:nvSpPr>
        <dsp:cNvPr id="0" name=""/>
        <dsp:cNvSpPr/>
      </dsp:nvSpPr>
      <dsp:spPr>
        <a:xfrm>
          <a:off x="0" y="2466265"/>
          <a:ext cx="6245265" cy="512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A9F53F-5563-447E-98E6-81E6D12C269A}">
      <dsp:nvSpPr>
        <dsp:cNvPr id="0" name=""/>
        <dsp:cNvSpPr/>
      </dsp:nvSpPr>
      <dsp:spPr>
        <a:xfrm>
          <a:off x="155072" y="2581608"/>
          <a:ext cx="282225" cy="281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B5D87F-070E-402E-A77B-1C8752908BF4}">
      <dsp:nvSpPr>
        <dsp:cNvPr id="0" name=""/>
        <dsp:cNvSpPr/>
      </dsp:nvSpPr>
      <dsp:spPr>
        <a:xfrm>
          <a:off x="592371" y="2466265"/>
          <a:ext cx="5573214"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100000"/>
            </a:lnSpc>
            <a:spcBef>
              <a:spcPct val="0"/>
            </a:spcBef>
            <a:spcAft>
              <a:spcPct val="35000"/>
            </a:spcAft>
            <a:buNone/>
          </a:pPr>
          <a:r>
            <a:rPr lang="en-US" sz="1400" kern="1200"/>
            <a:t>Access to information – on finance, consultations, developments</a:t>
          </a:r>
        </a:p>
      </dsp:txBody>
      <dsp:txXfrm>
        <a:off x="592371" y="2466265"/>
        <a:ext cx="5573214" cy="656815"/>
      </dsp:txXfrm>
    </dsp:sp>
    <dsp:sp modelId="{7E6DAFB4-F83E-43B4-8B4C-1DBE3FC3F8FC}">
      <dsp:nvSpPr>
        <dsp:cNvPr id="0" name=""/>
        <dsp:cNvSpPr/>
      </dsp:nvSpPr>
      <dsp:spPr>
        <a:xfrm>
          <a:off x="0" y="3287285"/>
          <a:ext cx="6245265" cy="512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1ACB5D-DDDD-4449-9D70-67A6423F01EA}">
      <dsp:nvSpPr>
        <dsp:cNvPr id="0" name=""/>
        <dsp:cNvSpPr/>
      </dsp:nvSpPr>
      <dsp:spPr>
        <a:xfrm>
          <a:off x="155072" y="3402628"/>
          <a:ext cx="282225" cy="2819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8CAECC-058B-49F3-B2A4-5C23AA4D0E91}">
      <dsp:nvSpPr>
        <dsp:cNvPr id="0" name=""/>
        <dsp:cNvSpPr/>
      </dsp:nvSpPr>
      <dsp:spPr>
        <a:xfrm>
          <a:off x="592371" y="3287285"/>
          <a:ext cx="5573214"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100000"/>
            </a:lnSpc>
            <a:spcBef>
              <a:spcPct val="0"/>
            </a:spcBef>
            <a:spcAft>
              <a:spcPct val="35000"/>
            </a:spcAft>
            <a:buNone/>
          </a:pPr>
          <a:r>
            <a:rPr lang="en-US" sz="1400" kern="1200"/>
            <a:t>Training</a:t>
          </a:r>
        </a:p>
      </dsp:txBody>
      <dsp:txXfrm>
        <a:off x="592371" y="3287285"/>
        <a:ext cx="5573214" cy="656815"/>
      </dsp:txXfrm>
    </dsp:sp>
    <dsp:sp modelId="{0A7FDD37-A594-46C0-BF48-4D1556B612F5}">
      <dsp:nvSpPr>
        <dsp:cNvPr id="0" name=""/>
        <dsp:cNvSpPr/>
      </dsp:nvSpPr>
      <dsp:spPr>
        <a:xfrm>
          <a:off x="0" y="4108305"/>
          <a:ext cx="6245265" cy="512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E9B49C-DBAB-4F90-A80A-2B7AB18A3355}">
      <dsp:nvSpPr>
        <dsp:cNvPr id="0" name=""/>
        <dsp:cNvSpPr/>
      </dsp:nvSpPr>
      <dsp:spPr>
        <a:xfrm>
          <a:off x="155072" y="4223648"/>
          <a:ext cx="282225" cy="2819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3EC0C6-0000-4261-8785-77E00B349878}">
      <dsp:nvSpPr>
        <dsp:cNvPr id="0" name=""/>
        <dsp:cNvSpPr/>
      </dsp:nvSpPr>
      <dsp:spPr>
        <a:xfrm>
          <a:off x="592371" y="4108305"/>
          <a:ext cx="5573214"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100000"/>
            </a:lnSpc>
            <a:spcBef>
              <a:spcPct val="0"/>
            </a:spcBef>
            <a:spcAft>
              <a:spcPct val="35000"/>
            </a:spcAft>
            <a:buNone/>
          </a:pPr>
          <a:r>
            <a:rPr lang="en-US" sz="1400" kern="1200"/>
            <a:t>Opportunities to network with other groups</a:t>
          </a:r>
        </a:p>
      </dsp:txBody>
      <dsp:txXfrm>
        <a:off x="592371" y="4108305"/>
        <a:ext cx="5573214" cy="656815"/>
      </dsp:txXfrm>
    </dsp:sp>
    <dsp:sp modelId="{CDDD1CBB-41F3-44CE-B1D0-78F92C18F9BE}">
      <dsp:nvSpPr>
        <dsp:cNvPr id="0" name=""/>
        <dsp:cNvSpPr/>
      </dsp:nvSpPr>
      <dsp:spPr>
        <a:xfrm>
          <a:off x="0" y="4929324"/>
          <a:ext cx="6245265" cy="512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7B6FB-A83B-4B22-85F6-09072BB79EEF}">
      <dsp:nvSpPr>
        <dsp:cNvPr id="0" name=""/>
        <dsp:cNvSpPr/>
      </dsp:nvSpPr>
      <dsp:spPr>
        <a:xfrm>
          <a:off x="155072" y="5044668"/>
          <a:ext cx="282225" cy="28195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A3E4D6-32F7-4139-8B15-D2BA7731F695}">
      <dsp:nvSpPr>
        <dsp:cNvPr id="0" name=""/>
        <dsp:cNvSpPr/>
      </dsp:nvSpPr>
      <dsp:spPr>
        <a:xfrm>
          <a:off x="592371" y="4929324"/>
          <a:ext cx="5573214"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100000"/>
            </a:lnSpc>
            <a:spcBef>
              <a:spcPct val="0"/>
            </a:spcBef>
            <a:spcAft>
              <a:spcPct val="35000"/>
            </a:spcAft>
            <a:buNone/>
          </a:pPr>
          <a:r>
            <a:rPr lang="en-US" sz="1400" kern="1200"/>
            <a:t>Community representation and organised engagement with Dublin City Council</a:t>
          </a:r>
        </a:p>
      </dsp:txBody>
      <dsp:txXfrm>
        <a:off x="592371" y="4929324"/>
        <a:ext cx="5573214" cy="65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89806-DAAA-4959-80AD-2DE620424F68}">
      <dsp:nvSpPr>
        <dsp:cNvPr id="0" name=""/>
        <dsp:cNvSpPr/>
      </dsp:nvSpPr>
      <dsp:spPr>
        <a:xfrm>
          <a:off x="1589906" y="58096"/>
          <a:ext cx="969957" cy="96995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946EE-CB09-485E-B8BE-A8F48DBA8F9A}">
      <dsp:nvSpPr>
        <dsp:cNvPr id="0" name=""/>
        <dsp:cNvSpPr/>
      </dsp:nvSpPr>
      <dsp:spPr>
        <a:xfrm>
          <a:off x="1793597" y="261787"/>
          <a:ext cx="562575" cy="5625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CBE3C3-64E6-4371-B02C-741793FACFE0}">
      <dsp:nvSpPr>
        <dsp:cNvPr id="0" name=""/>
        <dsp:cNvSpPr/>
      </dsp:nvSpPr>
      <dsp:spPr>
        <a:xfrm>
          <a:off x="2767712" y="58096"/>
          <a:ext cx="2286328" cy="96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Attend and participate fully in meetings of their Linkage Group and Board or Committee, including any subgroups to which they may be appointed </a:t>
          </a:r>
        </a:p>
      </dsp:txBody>
      <dsp:txXfrm>
        <a:off x="2767712" y="58096"/>
        <a:ext cx="2286328" cy="969957"/>
      </dsp:txXfrm>
    </dsp:sp>
    <dsp:sp modelId="{EDE1FAF7-2BA9-4DCB-B99E-921C3445FC62}">
      <dsp:nvSpPr>
        <dsp:cNvPr id="0" name=""/>
        <dsp:cNvSpPr/>
      </dsp:nvSpPr>
      <dsp:spPr>
        <a:xfrm>
          <a:off x="5452415" y="58096"/>
          <a:ext cx="969957" cy="96995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60A9F-B83C-471D-BA94-5AA4992158E4}">
      <dsp:nvSpPr>
        <dsp:cNvPr id="0" name=""/>
        <dsp:cNvSpPr/>
      </dsp:nvSpPr>
      <dsp:spPr>
        <a:xfrm>
          <a:off x="5656106" y="261787"/>
          <a:ext cx="562575" cy="5625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53046C-BE53-4F65-8FBF-0C5EB28DB156}">
      <dsp:nvSpPr>
        <dsp:cNvPr id="0" name=""/>
        <dsp:cNvSpPr/>
      </dsp:nvSpPr>
      <dsp:spPr>
        <a:xfrm>
          <a:off x="6630221" y="58096"/>
          <a:ext cx="2286328" cy="96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 Bring forward the issues of the Linkage Group to the Board or Committee for its consideration, including placing items on the Agenda </a:t>
          </a:r>
        </a:p>
      </dsp:txBody>
      <dsp:txXfrm>
        <a:off x="6630221" y="58096"/>
        <a:ext cx="2286328" cy="969957"/>
      </dsp:txXfrm>
    </dsp:sp>
    <dsp:sp modelId="{12054A8C-8FD4-49ED-8AD0-C482820D9F10}">
      <dsp:nvSpPr>
        <dsp:cNvPr id="0" name=""/>
        <dsp:cNvSpPr/>
      </dsp:nvSpPr>
      <dsp:spPr>
        <a:xfrm>
          <a:off x="1589906" y="1807494"/>
          <a:ext cx="969957" cy="96995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D7F3C7-BBC9-41A5-90B6-E3F3B10269BB}">
      <dsp:nvSpPr>
        <dsp:cNvPr id="0" name=""/>
        <dsp:cNvSpPr/>
      </dsp:nvSpPr>
      <dsp:spPr>
        <a:xfrm>
          <a:off x="1793597" y="2011185"/>
          <a:ext cx="562575" cy="5625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109893-6B70-4F60-99E0-6442E455412A}">
      <dsp:nvSpPr>
        <dsp:cNvPr id="0" name=""/>
        <dsp:cNvSpPr/>
      </dsp:nvSpPr>
      <dsp:spPr>
        <a:xfrm>
          <a:off x="2767712" y="1807494"/>
          <a:ext cx="2286328" cy="96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 Work openly and collaboratively with the Linkage Group to identify issues, research and policy proposals etc. </a:t>
          </a:r>
        </a:p>
      </dsp:txBody>
      <dsp:txXfrm>
        <a:off x="2767712" y="1807494"/>
        <a:ext cx="2286328" cy="969957"/>
      </dsp:txXfrm>
    </dsp:sp>
    <dsp:sp modelId="{75355E68-3CF0-433C-8092-47122CB467E9}">
      <dsp:nvSpPr>
        <dsp:cNvPr id="0" name=""/>
        <dsp:cNvSpPr/>
      </dsp:nvSpPr>
      <dsp:spPr>
        <a:xfrm>
          <a:off x="5452415" y="1807494"/>
          <a:ext cx="969957" cy="96995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09698-F33E-4719-9517-D57DE03403BC}">
      <dsp:nvSpPr>
        <dsp:cNvPr id="0" name=""/>
        <dsp:cNvSpPr/>
      </dsp:nvSpPr>
      <dsp:spPr>
        <a:xfrm>
          <a:off x="5656106" y="2011185"/>
          <a:ext cx="562575" cy="5625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85D965-9770-43E8-8819-5E76DDF0F6F3}">
      <dsp:nvSpPr>
        <dsp:cNvPr id="0" name=""/>
        <dsp:cNvSpPr/>
      </dsp:nvSpPr>
      <dsp:spPr>
        <a:xfrm>
          <a:off x="6630221" y="1807494"/>
          <a:ext cx="2286328" cy="96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 Communicate regularly (at least as frequently as meetings are held) with the Linkage Group on matters such as: &gt; Dates of Board or Committee meetings &gt; Agendas for Board or Committee meetings &gt; Reports and feedback from Board or Committee meetings &gt; Items which require their input or are of interest </a:t>
          </a:r>
        </a:p>
      </dsp:txBody>
      <dsp:txXfrm>
        <a:off x="6630221" y="1807494"/>
        <a:ext cx="2286328" cy="969957"/>
      </dsp:txXfrm>
    </dsp:sp>
    <dsp:sp modelId="{C791BFE9-8CF0-4EDD-884C-63BC9DBDE297}">
      <dsp:nvSpPr>
        <dsp:cNvPr id="0" name=""/>
        <dsp:cNvSpPr/>
      </dsp:nvSpPr>
      <dsp:spPr>
        <a:xfrm>
          <a:off x="1589906" y="3556892"/>
          <a:ext cx="969957" cy="96995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34C2F7-5157-4410-93E9-50C6D6182E2F}">
      <dsp:nvSpPr>
        <dsp:cNvPr id="0" name=""/>
        <dsp:cNvSpPr/>
      </dsp:nvSpPr>
      <dsp:spPr>
        <a:xfrm>
          <a:off x="1793597" y="3760583"/>
          <a:ext cx="562575" cy="5625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446CE6-EFDE-4179-A9D3-1A6D8392573E}">
      <dsp:nvSpPr>
        <dsp:cNvPr id="0" name=""/>
        <dsp:cNvSpPr/>
      </dsp:nvSpPr>
      <dsp:spPr>
        <a:xfrm>
          <a:off x="2767712" y="3556892"/>
          <a:ext cx="2286328" cy="96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 Network and work strategically with other Board or Committee members for the benefit of the Linkage Group and of the PPN - this will involve being able to compromise while retaining focus on core objectives • Attend and participate fully in the Plenary, Representatives Forum and Representative Training</a:t>
          </a:r>
        </a:p>
      </dsp:txBody>
      <dsp:txXfrm>
        <a:off x="2767712" y="3556892"/>
        <a:ext cx="2286328" cy="969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807E4-5550-4540-89E2-E12195C5C4A4}">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23AE79-3FF6-450D-911A-396A53B760C6}">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12C7D6-2EAE-4BC5-A16C-826E7E5FF12E}">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kern="1200" dirty="0"/>
            <a:t>The current SPCs will be dissolved at the end of the term of this council.  New SPCs will be reconvened, and the PPN will present the new Representatives too the chairs of each committee.</a:t>
          </a:r>
        </a:p>
      </dsp:txBody>
      <dsp:txXfrm>
        <a:off x="1057183" y="1805"/>
        <a:ext cx="9458416" cy="915310"/>
      </dsp:txXfrm>
    </dsp:sp>
    <dsp:sp modelId="{7089DFDA-270D-478A-9B5A-DE49E6611595}">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8E24E-6FD6-4C2B-B5EA-6F719A243BDB}">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6C4FAE-90A1-4DE6-8518-5A5353955E03}">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kern="1200"/>
            <a:t>A person must be nominated.</a:t>
          </a:r>
        </a:p>
      </dsp:txBody>
      <dsp:txXfrm>
        <a:off x="1057183" y="1145944"/>
        <a:ext cx="9458416" cy="915310"/>
      </dsp:txXfrm>
    </dsp:sp>
    <dsp:sp modelId="{4252199C-3C3A-4222-90BA-52DC93078F10}">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46919-78BD-4038-B348-C5AC5F65B6CC}">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7CCC5F-2833-4D6B-B38B-B63B48B5DC2F}">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kern="1200"/>
            <a:t>If only one person is nominated, they are deemed to be elected.</a:t>
          </a:r>
        </a:p>
      </dsp:txBody>
      <dsp:txXfrm>
        <a:off x="1057183" y="2290082"/>
        <a:ext cx="9458416" cy="915310"/>
      </dsp:txXfrm>
    </dsp:sp>
    <dsp:sp modelId="{87FA1164-05BD-4E9E-B8AD-5A4C361B8765}">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3D183-E725-457C-88E1-94A247D3CDA1}">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EFB0FC-D8DC-48BB-BAB8-B68B3F058ED9}">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kern="1200" dirty="0"/>
            <a:t>If more than one person is nominated, the PPN will ask the relevant colleges/pillars to vote for their representatives.</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E704-A6D3-49DB-9E4A-FC13068E1E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60464B-225C-4028-8FEE-7C830EFB3A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FEBADE-EDC3-4DE5-B3D6-85D3C1EC8DD5}"/>
              </a:ext>
            </a:extLst>
          </p:cNvPr>
          <p:cNvSpPr>
            <a:spLocks noGrp="1"/>
          </p:cNvSpPr>
          <p:nvPr>
            <p:ph type="dt" sz="half" idx="10"/>
          </p:nvPr>
        </p:nvSpPr>
        <p:spPr/>
        <p:txBody>
          <a:bodyPr/>
          <a:lstStyle/>
          <a:p>
            <a:fld id="{B13CDE53-ABCB-4F0F-AA3C-24AB4300B55F}" type="datetimeFigureOut">
              <a:rPr lang="en-GB" smtClean="0"/>
              <a:t>07/06/2024</a:t>
            </a:fld>
            <a:endParaRPr lang="en-GB"/>
          </a:p>
        </p:txBody>
      </p:sp>
      <p:sp>
        <p:nvSpPr>
          <p:cNvPr id="5" name="Footer Placeholder 4">
            <a:extLst>
              <a:ext uri="{FF2B5EF4-FFF2-40B4-BE49-F238E27FC236}">
                <a16:creationId xmlns:a16="http://schemas.microsoft.com/office/drawing/2014/main" id="{86A295AB-63A5-4766-9960-FF5CBC6C74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F60CAF-C5BE-45C1-9592-9012E8C60E11}"/>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392750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3860-4969-427C-A46C-054C497162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32F4A2-D78F-422B-ACD8-2A7A16C65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49D944-6BC3-4B5D-990F-4F68BB367715}"/>
              </a:ext>
            </a:extLst>
          </p:cNvPr>
          <p:cNvSpPr>
            <a:spLocks noGrp="1"/>
          </p:cNvSpPr>
          <p:nvPr>
            <p:ph type="dt" sz="half" idx="10"/>
          </p:nvPr>
        </p:nvSpPr>
        <p:spPr/>
        <p:txBody>
          <a:bodyPr/>
          <a:lstStyle/>
          <a:p>
            <a:fld id="{B13CDE53-ABCB-4F0F-AA3C-24AB4300B55F}" type="datetimeFigureOut">
              <a:rPr lang="en-GB" smtClean="0"/>
              <a:t>07/06/2024</a:t>
            </a:fld>
            <a:endParaRPr lang="en-GB"/>
          </a:p>
        </p:txBody>
      </p:sp>
      <p:sp>
        <p:nvSpPr>
          <p:cNvPr id="5" name="Footer Placeholder 4">
            <a:extLst>
              <a:ext uri="{FF2B5EF4-FFF2-40B4-BE49-F238E27FC236}">
                <a16:creationId xmlns:a16="http://schemas.microsoft.com/office/drawing/2014/main" id="{717557CC-F630-4C6C-96EA-54DB2A2A77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041027-A01C-4160-B984-04F0C2AB47E4}"/>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324935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BFE81-30C3-4D2E-87FD-DB32F7DD8A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E6A27E-74EF-4335-8E4F-8F63AD8FC6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FB2F1C-C380-44D1-A08D-357166CD3B24}"/>
              </a:ext>
            </a:extLst>
          </p:cNvPr>
          <p:cNvSpPr>
            <a:spLocks noGrp="1"/>
          </p:cNvSpPr>
          <p:nvPr>
            <p:ph type="dt" sz="half" idx="10"/>
          </p:nvPr>
        </p:nvSpPr>
        <p:spPr/>
        <p:txBody>
          <a:bodyPr/>
          <a:lstStyle/>
          <a:p>
            <a:fld id="{B13CDE53-ABCB-4F0F-AA3C-24AB4300B55F}" type="datetimeFigureOut">
              <a:rPr lang="en-GB" smtClean="0"/>
              <a:t>07/06/2024</a:t>
            </a:fld>
            <a:endParaRPr lang="en-GB"/>
          </a:p>
        </p:txBody>
      </p:sp>
      <p:sp>
        <p:nvSpPr>
          <p:cNvPr id="5" name="Footer Placeholder 4">
            <a:extLst>
              <a:ext uri="{FF2B5EF4-FFF2-40B4-BE49-F238E27FC236}">
                <a16:creationId xmlns:a16="http://schemas.microsoft.com/office/drawing/2014/main" id="{6C5FB60F-0EC1-4F7B-94FD-953C40934B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2D31D6-C9C6-47DE-B04B-DB5146C865D1}"/>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252897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46B7-5EB4-4F0B-B41E-113E20C350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29B14-EC55-4D4D-A6F7-877A7EF947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529460-B618-4E42-B9AC-12EE2BD1047D}"/>
              </a:ext>
            </a:extLst>
          </p:cNvPr>
          <p:cNvSpPr>
            <a:spLocks noGrp="1"/>
          </p:cNvSpPr>
          <p:nvPr>
            <p:ph type="dt" sz="half" idx="10"/>
          </p:nvPr>
        </p:nvSpPr>
        <p:spPr/>
        <p:txBody>
          <a:bodyPr/>
          <a:lstStyle/>
          <a:p>
            <a:fld id="{B13CDE53-ABCB-4F0F-AA3C-24AB4300B55F}" type="datetimeFigureOut">
              <a:rPr lang="en-GB" smtClean="0"/>
              <a:t>07/06/2024</a:t>
            </a:fld>
            <a:endParaRPr lang="en-GB"/>
          </a:p>
        </p:txBody>
      </p:sp>
      <p:sp>
        <p:nvSpPr>
          <p:cNvPr id="5" name="Footer Placeholder 4">
            <a:extLst>
              <a:ext uri="{FF2B5EF4-FFF2-40B4-BE49-F238E27FC236}">
                <a16:creationId xmlns:a16="http://schemas.microsoft.com/office/drawing/2014/main" id="{A1531BE4-B7DE-42B7-9514-38712EF99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02D2FA-CE57-46F6-838C-72D49FAD4C36}"/>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416945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03E3-0C6A-4BD6-B4E0-EC205CDF45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EE7174-5488-4971-8385-FB5E330D76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82AC0D-097E-4C44-BA43-B4A512248AA5}"/>
              </a:ext>
            </a:extLst>
          </p:cNvPr>
          <p:cNvSpPr>
            <a:spLocks noGrp="1"/>
          </p:cNvSpPr>
          <p:nvPr>
            <p:ph type="dt" sz="half" idx="10"/>
          </p:nvPr>
        </p:nvSpPr>
        <p:spPr/>
        <p:txBody>
          <a:bodyPr/>
          <a:lstStyle/>
          <a:p>
            <a:fld id="{B13CDE53-ABCB-4F0F-AA3C-24AB4300B55F}" type="datetimeFigureOut">
              <a:rPr lang="en-GB" smtClean="0"/>
              <a:t>07/06/2024</a:t>
            </a:fld>
            <a:endParaRPr lang="en-GB"/>
          </a:p>
        </p:txBody>
      </p:sp>
      <p:sp>
        <p:nvSpPr>
          <p:cNvPr id="5" name="Footer Placeholder 4">
            <a:extLst>
              <a:ext uri="{FF2B5EF4-FFF2-40B4-BE49-F238E27FC236}">
                <a16:creationId xmlns:a16="http://schemas.microsoft.com/office/drawing/2014/main" id="{94A6DEE2-BE58-43D7-91CB-8664B79D4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4B1C06-FDF3-4361-A868-58C4D2783768}"/>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13181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EB73-52F8-4115-9AE0-797A011B17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9C6A32-5619-4F53-BA8C-343CBE9154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CE2FF2-7026-4EC9-9C29-B2895A387C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96FA52-25FD-41A3-969D-CDCBAD9DAA92}"/>
              </a:ext>
            </a:extLst>
          </p:cNvPr>
          <p:cNvSpPr>
            <a:spLocks noGrp="1"/>
          </p:cNvSpPr>
          <p:nvPr>
            <p:ph type="dt" sz="half" idx="10"/>
          </p:nvPr>
        </p:nvSpPr>
        <p:spPr/>
        <p:txBody>
          <a:bodyPr/>
          <a:lstStyle/>
          <a:p>
            <a:fld id="{B13CDE53-ABCB-4F0F-AA3C-24AB4300B55F}" type="datetimeFigureOut">
              <a:rPr lang="en-GB" smtClean="0"/>
              <a:t>07/06/2024</a:t>
            </a:fld>
            <a:endParaRPr lang="en-GB"/>
          </a:p>
        </p:txBody>
      </p:sp>
      <p:sp>
        <p:nvSpPr>
          <p:cNvPr id="6" name="Footer Placeholder 5">
            <a:extLst>
              <a:ext uri="{FF2B5EF4-FFF2-40B4-BE49-F238E27FC236}">
                <a16:creationId xmlns:a16="http://schemas.microsoft.com/office/drawing/2014/main" id="{71345BE9-7D1A-4B88-9D15-C8628F8531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515EF6-AF3C-4433-BC54-A600DFA42A7E}"/>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102782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C6C2-21B9-419A-BBDD-4C8942D8DF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812F0B-997E-4233-B455-F445B46B55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52BB8A-937E-4D88-A242-709EB96375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0397EC-EC47-4EBD-BC4E-33F937631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91111-0281-49CE-85AE-410B867282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E4B40F0-7E41-411F-BB48-0AFC0DE62808}"/>
              </a:ext>
            </a:extLst>
          </p:cNvPr>
          <p:cNvSpPr>
            <a:spLocks noGrp="1"/>
          </p:cNvSpPr>
          <p:nvPr>
            <p:ph type="dt" sz="half" idx="10"/>
          </p:nvPr>
        </p:nvSpPr>
        <p:spPr/>
        <p:txBody>
          <a:bodyPr/>
          <a:lstStyle/>
          <a:p>
            <a:fld id="{B13CDE53-ABCB-4F0F-AA3C-24AB4300B55F}" type="datetimeFigureOut">
              <a:rPr lang="en-GB" smtClean="0"/>
              <a:t>07/06/2024</a:t>
            </a:fld>
            <a:endParaRPr lang="en-GB"/>
          </a:p>
        </p:txBody>
      </p:sp>
      <p:sp>
        <p:nvSpPr>
          <p:cNvPr id="8" name="Footer Placeholder 7">
            <a:extLst>
              <a:ext uri="{FF2B5EF4-FFF2-40B4-BE49-F238E27FC236}">
                <a16:creationId xmlns:a16="http://schemas.microsoft.com/office/drawing/2014/main" id="{E1FC5664-0042-420B-8D14-FD052C698E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98F742-28D0-4312-9C9F-884D45888F5F}"/>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416594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8171-EA54-4BD4-B2DB-2A64BD1BB2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442F13-6C96-4E23-B6FF-988C1D780836}"/>
              </a:ext>
            </a:extLst>
          </p:cNvPr>
          <p:cNvSpPr>
            <a:spLocks noGrp="1"/>
          </p:cNvSpPr>
          <p:nvPr>
            <p:ph type="dt" sz="half" idx="10"/>
          </p:nvPr>
        </p:nvSpPr>
        <p:spPr/>
        <p:txBody>
          <a:bodyPr/>
          <a:lstStyle/>
          <a:p>
            <a:fld id="{B13CDE53-ABCB-4F0F-AA3C-24AB4300B55F}" type="datetimeFigureOut">
              <a:rPr lang="en-GB" smtClean="0"/>
              <a:t>07/06/2024</a:t>
            </a:fld>
            <a:endParaRPr lang="en-GB"/>
          </a:p>
        </p:txBody>
      </p:sp>
      <p:sp>
        <p:nvSpPr>
          <p:cNvPr id="4" name="Footer Placeholder 3">
            <a:extLst>
              <a:ext uri="{FF2B5EF4-FFF2-40B4-BE49-F238E27FC236}">
                <a16:creationId xmlns:a16="http://schemas.microsoft.com/office/drawing/2014/main" id="{0352200A-9BD1-4DC6-92D7-EA2BCE08AE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CAC915-ACF5-49CA-987C-EC85B9D82ED1}"/>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128224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88EA81-B0C0-451B-90A6-0D8CC0F310D1}"/>
              </a:ext>
            </a:extLst>
          </p:cNvPr>
          <p:cNvSpPr>
            <a:spLocks noGrp="1"/>
          </p:cNvSpPr>
          <p:nvPr>
            <p:ph type="dt" sz="half" idx="10"/>
          </p:nvPr>
        </p:nvSpPr>
        <p:spPr/>
        <p:txBody>
          <a:bodyPr/>
          <a:lstStyle/>
          <a:p>
            <a:fld id="{B13CDE53-ABCB-4F0F-AA3C-24AB4300B55F}" type="datetimeFigureOut">
              <a:rPr lang="en-GB" smtClean="0"/>
              <a:t>07/06/2024</a:t>
            </a:fld>
            <a:endParaRPr lang="en-GB"/>
          </a:p>
        </p:txBody>
      </p:sp>
      <p:sp>
        <p:nvSpPr>
          <p:cNvPr id="3" name="Footer Placeholder 2">
            <a:extLst>
              <a:ext uri="{FF2B5EF4-FFF2-40B4-BE49-F238E27FC236}">
                <a16:creationId xmlns:a16="http://schemas.microsoft.com/office/drawing/2014/main" id="{220ED015-8702-43FB-BC39-05E3B63FA5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A4F215-2FA5-4FA8-B0AA-82057DA40934}"/>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374052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4675-53A1-4528-B400-AF477CEDC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BDB60A-4D0B-4B6D-933D-865C561D3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FE6E00-D689-4A91-96E2-49BD45D08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9FEA30-9EB1-4ABA-8AD6-F5749941B5CF}"/>
              </a:ext>
            </a:extLst>
          </p:cNvPr>
          <p:cNvSpPr>
            <a:spLocks noGrp="1"/>
          </p:cNvSpPr>
          <p:nvPr>
            <p:ph type="dt" sz="half" idx="10"/>
          </p:nvPr>
        </p:nvSpPr>
        <p:spPr/>
        <p:txBody>
          <a:bodyPr/>
          <a:lstStyle/>
          <a:p>
            <a:fld id="{B13CDE53-ABCB-4F0F-AA3C-24AB4300B55F}" type="datetimeFigureOut">
              <a:rPr lang="en-GB" smtClean="0"/>
              <a:t>07/06/2024</a:t>
            </a:fld>
            <a:endParaRPr lang="en-GB"/>
          </a:p>
        </p:txBody>
      </p:sp>
      <p:sp>
        <p:nvSpPr>
          <p:cNvPr id="6" name="Footer Placeholder 5">
            <a:extLst>
              <a:ext uri="{FF2B5EF4-FFF2-40B4-BE49-F238E27FC236}">
                <a16:creationId xmlns:a16="http://schemas.microsoft.com/office/drawing/2014/main" id="{6F1CD61F-1E35-46A6-8018-E9B3DAB78C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68B67-C0FB-4B0A-8270-FAE33266D689}"/>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187330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1A15-7C59-40AC-AF64-D45F28C1D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2699B9-1B3B-4D02-A5B5-A7C13D7E8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CE6D99-84C1-4370-AB26-EED8CB1ED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2E75D-D813-4C45-B5C8-C9C0CB2B1CBF}"/>
              </a:ext>
            </a:extLst>
          </p:cNvPr>
          <p:cNvSpPr>
            <a:spLocks noGrp="1"/>
          </p:cNvSpPr>
          <p:nvPr>
            <p:ph type="dt" sz="half" idx="10"/>
          </p:nvPr>
        </p:nvSpPr>
        <p:spPr/>
        <p:txBody>
          <a:bodyPr/>
          <a:lstStyle/>
          <a:p>
            <a:fld id="{B13CDE53-ABCB-4F0F-AA3C-24AB4300B55F}" type="datetimeFigureOut">
              <a:rPr lang="en-GB" smtClean="0"/>
              <a:t>07/06/2024</a:t>
            </a:fld>
            <a:endParaRPr lang="en-GB"/>
          </a:p>
        </p:txBody>
      </p:sp>
      <p:sp>
        <p:nvSpPr>
          <p:cNvPr id="6" name="Footer Placeholder 5">
            <a:extLst>
              <a:ext uri="{FF2B5EF4-FFF2-40B4-BE49-F238E27FC236}">
                <a16:creationId xmlns:a16="http://schemas.microsoft.com/office/drawing/2014/main" id="{EE549780-AACA-4599-9737-35390BF32C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C8FF8E-142E-42F4-886C-BA9A668B5883}"/>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356173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858DA-D5AC-40CF-B184-A07534A2DD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2E36EE-C943-472C-AA7F-40ADB9132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3DAD2F-A26D-45CB-B72E-F6E16427E7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CDE53-ABCB-4F0F-AA3C-24AB4300B55F}" type="datetimeFigureOut">
              <a:rPr lang="en-GB" smtClean="0"/>
              <a:t>07/06/2024</a:t>
            </a:fld>
            <a:endParaRPr lang="en-GB"/>
          </a:p>
        </p:txBody>
      </p:sp>
      <p:sp>
        <p:nvSpPr>
          <p:cNvPr id="5" name="Footer Placeholder 4">
            <a:extLst>
              <a:ext uri="{FF2B5EF4-FFF2-40B4-BE49-F238E27FC236}">
                <a16:creationId xmlns:a16="http://schemas.microsoft.com/office/drawing/2014/main" id="{499D059D-5F3A-4885-A6C5-279047225D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96CCAF-D7F1-458E-9D0E-E106A9553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5B8B9-C30B-4E48-BB20-16A5303110A9}" type="slidenum">
              <a:rPr lang="en-GB" smtClean="0"/>
              <a:t>‹#›</a:t>
            </a:fld>
            <a:endParaRPr lang="en-GB"/>
          </a:p>
        </p:txBody>
      </p:sp>
    </p:spTree>
    <p:extLst>
      <p:ext uri="{BB962C8B-B14F-4D97-AF65-F5344CB8AC3E}">
        <p14:creationId xmlns:p14="http://schemas.microsoft.com/office/powerpoint/2010/main" val="4185945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hyperlink" Target="http://www.fingalppn.ie/" TargetMode="External"/><Relationship Id="rId2" Type="http://schemas.openxmlformats.org/officeDocument/2006/relationships/hyperlink" Target="http://www.dublincityppn.ie/" TargetMode="External"/><Relationship Id="rId1" Type="http://schemas.openxmlformats.org/officeDocument/2006/relationships/slideLayout" Target="../slideLayouts/slideLayout2.xml"/><Relationship Id="rId4" Type="http://schemas.openxmlformats.org/officeDocument/2006/relationships/hyperlink" Target="https://dublincityppn.ie/resources/public-participation-networks-handboo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28844E-D230-D2D0-2C3E-160F53DC2AE0}"/>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r>
              <a:rPr lang="en-US" sz="4000" kern="1200" dirty="0">
                <a:solidFill>
                  <a:srgbClr val="FFFFFF"/>
                </a:solidFill>
                <a:latin typeface="+mj-lt"/>
                <a:ea typeface="+mj-ea"/>
                <a:cs typeface="+mj-cs"/>
              </a:rPr>
              <a:t>PPN Information </a:t>
            </a:r>
            <a:r>
              <a:rPr lang="en-US" sz="4000" dirty="0">
                <a:solidFill>
                  <a:srgbClr val="FFFFFF"/>
                </a:solidFill>
              </a:rPr>
              <a:t>S</a:t>
            </a:r>
            <a:r>
              <a:rPr lang="en-US" sz="4000" kern="1200" dirty="0">
                <a:solidFill>
                  <a:srgbClr val="FFFFFF"/>
                </a:solidFill>
                <a:latin typeface="+mj-lt"/>
                <a:ea typeface="+mj-ea"/>
                <a:cs typeface="+mj-cs"/>
              </a:rPr>
              <a:t>ession</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27 May 2024</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pic>
        <p:nvPicPr>
          <p:cNvPr id="6" name="Picture 2" descr="logo">
            <a:extLst>
              <a:ext uri="{FF2B5EF4-FFF2-40B4-BE49-F238E27FC236}">
                <a16:creationId xmlns:a16="http://schemas.microsoft.com/office/drawing/2014/main" id="{0862ABB3-48B8-5AB3-3643-EE538AB258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60230" y="5104021"/>
            <a:ext cx="3554514" cy="10335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id="{A9F961D6-1E8F-AFD9-420C-61275935B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785" y="2214222"/>
            <a:ext cx="5324005" cy="2861652"/>
          </a:xfrm>
          <a:prstGeom prst="rect">
            <a:avLst/>
          </a:prstGeom>
        </p:spPr>
      </p:pic>
      <p:pic>
        <p:nvPicPr>
          <p:cNvPr id="4" name="Graphic 3">
            <a:extLst>
              <a:ext uri="{FF2B5EF4-FFF2-40B4-BE49-F238E27FC236}">
                <a16:creationId xmlns:a16="http://schemas.microsoft.com/office/drawing/2014/main" id="{3ACEC044-E346-0CFE-9E78-25401E0D90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20021" y="582703"/>
            <a:ext cx="4798142" cy="1550070"/>
          </a:xfrm>
          <a:prstGeom prst="rect">
            <a:avLst/>
          </a:prstGeom>
        </p:spPr>
      </p:pic>
    </p:spTree>
    <p:extLst>
      <p:ext uri="{BB962C8B-B14F-4D97-AF65-F5344CB8AC3E}">
        <p14:creationId xmlns:p14="http://schemas.microsoft.com/office/powerpoint/2010/main" val="3999366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cs typeface="Calibri Light"/>
              </a:rPr>
              <a:t>Frequently Asked Questions </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885279"/>
            <a:ext cx="9724031" cy="4532949"/>
          </a:xfrm>
        </p:spPr>
        <p:txBody>
          <a:bodyPr anchor="ctr">
            <a:normAutofit/>
          </a:bodyPr>
          <a:lstStyle/>
          <a:p>
            <a:pPr marL="457200" indent="-457200">
              <a:buAutoNum type="arabicPeriod"/>
            </a:pPr>
            <a:r>
              <a:rPr lang="en-US" sz="2400" dirty="0">
                <a:solidFill>
                  <a:srgbClr val="2C363A"/>
                </a:solidFill>
                <a:ea typeface="Verdana"/>
                <a:cs typeface="Calibri"/>
              </a:rPr>
              <a:t>Do all 31 PPNs function the same way?</a:t>
            </a:r>
          </a:p>
          <a:p>
            <a:pPr marL="457200" indent="-457200">
              <a:buFont typeface="Arial" panose="020B0604020202020204" pitchFamily="34" charset="0"/>
              <a:buAutoNum type="arabicPeriod"/>
            </a:pPr>
            <a:r>
              <a:rPr lang="en-US" sz="2400" dirty="0">
                <a:solidFill>
                  <a:srgbClr val="2C363A"/>
                </a:solidFill>
                <a:ea typeface="Verdana"/>
                <a:cs typeface="Calibri"/>
              </a:rPr>
              <a:t>Who can become a PPN member?</a:t>
            </a:r>
          </a:p>
          <a:p>
            <a:pPr marL="457200" indent="-457200">
              <a:buAutoNum type="arabicPeriod"/>
            </a:pPr>
            <a:r>
              <a:rPr lang="en-US" sz="2400" dirty="0">
                <a:solidFill>
                  <a:srgbClr val="2C363A"/>
                </a:solidFill>
                <a:ea typeface="Verdana"/>
                <a:cs typeface="Calibri"/>
              </a:rPr>
              <a:t>Can PPNs give out funding/ grants?</a:t>
            </a:r>
          </a:p>
          <a:p>
            <a:pPr marL="457200" indent="-457200">
              <a:buAutoNum type="arabicPeriod"/>
            </a:pPr>
            <a:r>
              <a:rPr lang="en-US" sz="2400" dirty="0">
                <a:solidFill>
                  <a:srgbClr val="2C363A"/>
                </a:solidFill>
                <a:ea typeface="Verdana"/>
                <a:cs typeface="Calibri"/>
              </a:rPr>
              <a:t>What does a ‘flat structure’ mean?</a:t>
            </a:r>
          </a:p>
          <a:p>
            <a:pPr marL="457200" indent="-457200">
              <a:buAutoNum type="arabicPeriod"/>
            </a:pPr>
            <a:r>
              <a:rPr lang="en-US" sz="2400" dirty="0">
                <a:solidFill>
                  <a:srgbClr val="2C363A"/>
                </a:solidFill>
                <a:ea typeface="Verdana"/>
                <a:cs typeface="Calibri"/>
              </a:rPr>
              <a:t>What is the Role of Secretariat members?</a:t>
            </a:r>
          </a:p>
          <a:p>
            <a:pPr marL="0" indent="0">
              <a:buNone/>
            </a:pPr>
            <a:r>
              <a:rPr lang="en-US" sz="2400" dirty="0">
                <a:solidFill>
                  <a:srgbClr val="2C363A"/>
                </a:solidFill>
                <a:ea typeface="Verdana"/>
                <a:cs typeface="Calibri"/>
              </a:rPr>
              <a:t>6.   What does it mean that PPNs are non-political?</a:t>
            </a:r>
          </a:p>
          <a:p>
            <a:pPr marL="0" indent="0">
              <a:buNone/>
            </a:pPr>
            <a:r>
              <a:rPr lang="en-US" sz="2400" dirty="0">
                <a:solidFill>
                  <a:srgbClr val="2C363A"/>
                </a:solidFill>
                <a:ea typeface="Verdana"/>
                <a:cs typeface="Calibri"/>
              </a:rPr>
              <a:t>7.   Can PPNs organize husting sessions ahead of local elections?</a:t>
            </a:r>
          </a:p>
          <a:p>
            <a:pPr marL="0" indent="0">
              <a:buNone/>
            </a:pPr>
            <a:r>
              <a:rPr lang="en-US" sz="2400" dirty="0">
                <a:solidFill>
                  <a:srgbClr val="2C363A"/>
                </a:solidFill>
                <a:ea typeface="Verdana"/>
                <a:cs typeface="Calibri"/>
              </a:rPr>
              <a:t>8.   How much influence can a PPN representative have on local policy?</a:t>
            </a:r>
          </a:p>
          <a:p>
            <a:pPr marL="0" indent="0">
              <a:buNone/>
            </a:pPr>
            <a:r>
              <a:rPr lang="en-US" sz="2400" dirty="0">
                <a:solidFill>
                  <a:srgbClr val="2C363A"/>
                </a:solidFill>
                <a:ea typeface="Verdana"/>
                <a:cs typeface="Calibri"/>
              </a:rPr>
              <a:t>9.   Why must PPNs have two Plenary meetings per year?</a:t>
            </a:r>
          </a:p>
          <a:p>
            <a:pPr marL="0" indent="0">
              <a:buNone/>
            </a:pPr>
            <a:r>
              <a:rPr lang="en-US" sz="2400" dirty="0">
                <a:solidFill>
                  <a:srgbClr val="2C363A"/>
                </a:solidFill>
                <a:ea typeface="Verdana"/>
                <a:cs typeface="Calibri"/>
              </a:rPr>
              <a:t>10.  What are the structures that support the work of the PPN?</a:t>
            </a:r>
          </a:p>
        </p:txBody>
      </p:sp>
    </p:spTree>
    <p:extLst>
      <p:ext uri="{BB962C8B-B14F-4D97-AF65-F5344CB8AC3E}">
        <p14:creationId xmlns:p14="http://schemas.microsoft.com/office/powerpoint/2010/main" val="82947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cs typeface="Calibri Light"/>
              </a:rPr>
              <a:t>1. Do all 31 PPNs function the same way?</a:t>
            </a:r>
          </a:p>
        </p:txBody>
      </p:sp>
      <p:graphicFrame>
        <p:nvGraphicFramePr>
          <p:cNvPr id="5" name="Content Placeholder 4">
            <a:extLst>
              <a:ext uri="{FF2B5EF4-FFF2-40B4-BE49-F238E27FC236}">
                <a16:creationId xmlns:a16="http://schemas.microsoft.com/office/drawing/2014/main" id="{2CDF7F78-A04E-D4B1-9096-A251C179F024}"/>
              </a:ext>
            </a:extLst>
          </p:cNvPr>
          <p:cNvGraphicFramePr>
            <a:graphicFrameLocks noGrp="1"/>
          </p:cNvGraphicFramePr>
          <p:nvPr>
            <p:ph idx="1"/>
            <p:extLst>
              <p:ext uri="{D42A27DB-BD31-4B8C-83A1-F6EECF244321}">
                <p14:modId xmlns:p14="http://schemas.microsoft.com/office/powerpoint/2010/main" val="3877021211"/>
              </p:ext>
            </p:extLst>
          </p:nvPr>
        </p:nvGraphicFramePr>
        <p:xfrm>
          <a:off x="838198" y="1635764"/>
          <a:ext cx="10515600" cy="522223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70192738"/>
                    </a:ext>
                  </a:extLst>
                </a:gridCol>
                <a:gridCol w="5257800">
                  <a:extLst>
                    <a:ext uri="{9D8B030D-6E8A-4147-A177-3AD203B41FA5}">
                      <a16:colId xmlns:a16="http://schemas.microsoft.com/office/drawing/2014/main" val="3627031688"/>
                    </a:ext>
                  </a:extLst>
                </a:gridCol>
              </a:tblGrid>
              <a:tr h="399187">
                <a:tc>
                  <a:txBody>
                    <a:bodyPr/>
                    <a:lstStyle/>
                    <a:p>
                      <a:pPr algn="ctr"/>
                      <a:r>
                        <a:rPr lang="en-IE" dirty="0"/>
                        <a:t>Similarities </a:t>
                      </a:r>
                    </a:p>
                  </a:txBody>
                  <a:tcPr/>
                </a:tc>
                <a:tc>
                  <a:txBody>
                    <a:bodyPr/>
                    <a:lstStyle/>
                    <a:p>
                      <a:pPr algn="ctr"/>
                      <a:r>
                        <a:rPr lang="en-IE" dirty="0"/>
                        <a:t>Variances </a:t>
                      </a:r>
                    </a:p>
                  </a:txBody>
                  <a:tcPr/>
                </a:tc>
                <a:extLst>
                  <a:ext uri="{0D108BD9-81ED-4DB2-BD59-A6C34878D82A}">
                    <a16:rowId xmlns:a16="http://schemas.microsoft.com/office/drawing/2014/main" val="3678688864"/>
                  </a:ext>
                </a:extLst>
              </a:tr>
              <a:tr h="4823048">
                <a:tc>
                  <a:txBody>
                    <a:bodyPr/>
                    <a:lstStyle/>
                    <a:p>
                      <a:pPr marL="285750" indent="-285750">
                        <a:buFontTx/>
                        <a:buChar char="-"/>
                      </a:pPr>
                      <a:r>
                        <a:rPr lang="en-IE" dirty="0"/>
                        <a:t>To function, PPNs must comply with the basic structures and follow the same directives and directions from the DRCD (PPN Handbook, PPN Finance Control, other DRCD circulars)</a:t>
                      </a:r>
                    </a:p>
                    <a:p>
                      <a:pPr marL="285750" indent="-285750">
                        <a:buFontTx/>
                        <a:buChar char="-"/>
                      </a:pPr>
                      <a:endParaRPr lang="en-IE" dirty="0"/>
                    </a:p>
                    <a:p>
                      <a:pPr marL="285750" indent="-285750">
                        <a:buFontTx/>
                        <a:buChar char="-"/>
                      </a:pPr>
                      <a:r>
                        <a:rPr lang="en-IE" dirty="0"/>
                        <a:t>Secretariat, Worker(s), Membership split into 3 pillars, representatives on the Local Authority</a:t>
                      </a:r>
                    </a:p>
                    <a:p>
                      <a:pPr marL="285750" indent="-285750">
                        <a:buFontTx/>
                        <a:buChar char="-"/>
                      </a:pPr>
                      <a:endParaRPr lang="en-IE" dirty="0"/>
                    </a:p>
                    <a:p>
                      <a:pPr marL="285750" indent="-285750">
                        <a:buFontTx/>
                        <a:buChar char="-"/>
                      </a:pPr>
                      <a:r>
                        <a:rPr lang="en-IE" dirty="0"/>
                        <a:t>Bank account, database, website, social media</a:t>
                      </a:r>
                    </a:p>
                    <a:p>
                      <a:pPr marL="285750" indent="-285750">
                        <a:buFontTx/>
                        <a:buChar char="-"/>
                      </a:pPr>
                      <a:endParaRPr lang="en-IE" dirty="0"/>
                    </a:p>
                    <a:p>
                      <a:pPr marL="285750" indent="-285750">
                        <a:buFontTx/>
                        <a:buChar char="-"/>
                      </a:pPr>
                      <a:r>
                        <a:rPr lang="en-IE" dirty="0"/>
                        <a:t>Two plenary meetings, Constitution, Governance</a:t>
                      </a:r>
                    </a:p>
                    <a:p>
                      <a:pPr marL="285750" indent="-285750">
                        <a:buFontTx/>
                        <a:buChar char="-"/>
                      </a:pPr>
                      <a:endParaRPr lang="en-IE" dirty="0"/>
                    </a:p>
                    <a:p>
                      <a:pPr marL="285750" indent="-285750">
                        <a:buFontTx/>
                        <a:buChar char="-"/>
                      </a:pPr>
                      <a:r>
                        <a:rPr lang="en-IE" dirty="0"/>
                        <a:t>Annual Report to the DRCD, Income and Expenditure Report , Vision for Community Wellbeing, Strategic Plan, Budget (€120,700)</a:t>
                      </a:r>
                    </a:p>
                    <a:p>
                      <a:pPr marL="0" indent="0">
                        <a:buFontTx/>
                        <a:buNone/>
                      </a:pPr>
                      <a:endParaRPr lang="en-IE" dirty="0"/>
                    </a:p>
                    <a:p>
                      <a:pPr marL="285750" indent="-285750">
                        <a:buFontTx/>
                        <a:buChar char="-"/>
                      </a:pPr>
                      <a:r>
                        <a:rPr lang="en-IE" dirty="0"/>
                        <a:t>Linkage Groups – most PPNs struggle with LG</a:t>
                      </a:r>
                    </a:p>
                  </a:txBody>
                  <a:tcPr/>
                </a:tc>
                <a:tc>
                  <a:txBody>
                    <a:bodyPr/>
                    <a:lstStyle/>
                    <a:p>
                      <a:pPr marL="285750" indent="-285750">
                        <a:buFontTx/>
                        <a:buChar char="-"/>
                      </a:pPr>
                      <a:r>
                        <a:rPr lang="en-IE" dirty="0"/>
                        <a:t>Hosting arrangements (Local Authority, CLG, another host)</a:t>
                      </a:r>
                    </a:p>
                    <a:p>
                      <a:pPr marL="0" indent="0">
                        <a:buFontTx/>
                        <a:buNone/>
                      </a:pPr>
                      <a:endParaRPr lang="en-IE" dirty="0"/>
                    </a:p>
                    <a:p>
                      <a:pPr marL="285750" indent="-285750">
                        <a:buFontTx/>
                        <a:buChar char="-"/>
                      </a:pPr>
                      <a:r>
                        <a:rPr lang="en-IE" dirty="0"/>
                        <a:t>Number of Secretariat members (depending on Municipal Districts)</a:t>
                      </a:r>
                    </a:p>
                    <a:p>
                      <a:pPr marL="0" indent="0">
                        <a:buFontTx/>
                        <a:buNone/>
                      </a:pPr>
                      <a:endParaRPr lang="en-IE" dirty="0"/>
                    </a:p>
                    <a:p>
                      <a:pPr marL="285750" indent="-285750">
                        <a:buFontTx/>
                        <a:buChar char="-"/>
                      </a:pPr>
                      <a:r>
                        <a:rPr lang="en-IE" dirty="0"/>
                        <a:t>Number and role of representatives and staff (1 - 3)</a:t>
                      </a:r>
                    </a:p>
                    <a:p>
                      <a:pPr marL="0" indent="0">
                        <a:buFontTx/>
                        <a:buNone/>
                      </a:pPr>
                      <a:endParaRPr lang="en-IE" dirty="0"/>
                    </a:p>
                    <a:p>
                      <a:pPr marL="285750" indent="-285750">
                        <a:buFontTx/>
                        <a:buChar char="-"/>
                      </a:pPr>
                      <a:r>
                        <a:rPr lang="en-IE" dirty="0"/>
                        <a:t>Number and role of subcommittees in the Secretariat/ liaison team with the Local Authority</a:t>
                      </a:r>
                    </a:p>
                    <a:p>
                      <a:pPr marL="285750" indent="-285750">
                        <a:buFontTx/>
                        <a:buChar char="-"/>
                      </a:pPr>
                      <a:r>
                        <a:rPr lang="en-IE" dirty="0"/>
                        <a:t>Additional tasks for the PPN (e.g. Community Awards)</a:t>
                      </a:r>
                    </a:p>
                    <a:p>
                      <a:pPr marL="0" indent="0">
                        <a:buFontTx/>
                        <a:buNone/>
                      </a:pPr>
                      <a:endParaRPr lang="en-IE" dirty="0"/>
                    </a:p>
                    <a:p>
                      <a:pPr marL="285750" indent="-285750">
                        <a:buFontTx/>
                        <a:buChar char="-"/>
                      </a:pPr>
                      <a:r>
                        <a:rPr lang="en-IE" dirty="0"/>
                        <a:t>Grades of employment for staff</a:t>
                      </a:r>
                    </a:p>
                    <a:p>
                      <a:pPr marL="285750" indent="-285750">
                        <a:buFontTx/>
                        <a:buChar char="-"/>
                      </a:pPr>
                      <a:endParaRPr lang="en-IE" dirty="0"/>
                    </a:p>
                    <a:p>
                      <a:pPr marL="285750" indent="-285750">
                        <a:buFontTx/>
                        <a:buChar char="-"/>
                      </a:pPr>
                      <a:r>
                        <a:rPr lang="en-IE" dirty="0"/>
                        <a:t>Projects and initiatives that the PPN undertakes</a:t>
                      </a:r>
                    </a:p>
                  </a:txBody>
                  <a:tcPr/>
                </a:tc>
                <a:extLst>
                  <a:ext uri="{0D108BD9-81ED-4DB2-BD59-A6C34878D82A}">
                    <a16:rowId xmlns:a16="http://schemas.microsoft.com/office/drawing/2014/main" val="3420502822"/>
                  </a:ext>
                </a:extLst>
              </a:tr>
            </a:tbl>
          </a:graphicData>
        </a:graphic>
      </p:graphicFrame>
    </p:spTree>
    <p:extLst>
      <p:ext uri="{BB962C8B-B14F-4D97-AF65-F5344CB8AC3E}">
        <p14:creationId xmlns:p14="http://schemas.microsoft.com/office/powerpoint/2010/main" val="135645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cs typeface="Calibri Light"/>
              </a:rPr>
              <a:t>2. Who can become a PPN member?</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622745"/>
            <a:ext cx="9724031" cy="5235255"/>
          </a:xfrm>
        </p:spPr>
        <p:txBody>
          <a:bodyPr anchor="ctr">
            <a:normAutofit/>
          </a:bodyPr>
          <a:lstStyle/>
          <a:p>
            <a:pPr marL="0" indent="0">
              <a:buNone/>
            </a:pPr>
            <a:r>
              <a:rPr lang="en-GB" sz="2000" dirty="0"/>
              <a:t>Individuals cannot become members of the PPN. Membership open for groups that:</a:t>
            </a:r>
          </a:p>
          <a:p>
            <a:pPr marL="457200" indent="-457200">
              <a:buAutoNum type="arabicPeriod"/>
            </a:pPr>
            <a:r>
              <a:rPr lang="en-GB" sz="2000" dirty="0"/>
              <a:t>Are active and with a postal address in the Local Authority area. It is the PPNs’ responsibility to validate the identity of its Member Groups. </a:t>
            </a:r>
          </a:p>
          <a:p>
            <a:pPr marL="457200" indent="-457200">
              <a:buAutoNum type="arabicPeriod"/>
            </a:pPr>
            <a:r>
              <a:rPr lang="en-GB" sz="2000" dirty="0"/>
              <a:t>Operate on a not-for profit basis. </a:t>
            </a:r>
          </a:p>
          <a:p>
            <a:pPr marL="457200" indent="-457200">
              <a:buAutoNum type="arabicPeriod"/>
            </a:pPr>
            <a:r>
              <a:rPr lang="en-GB" sz="2000" dirty="0"/>
              <a:t>Are volunteer-led (organisations may have paid staff but must be under voluntary control). </a:t>
            </a:r>
          </a:p>
          <a:p>
            <a:pPr marL="457200" indent="-457200">
              <a:buAutoNum type="arabicPeriod"/>
            </a:pPr>
            <a:r>
              <a:rPr lang="en-GB" sz="2000" dirty="0"/>
              <a:t>Are independent, and this can include local and regional branches of national organisations. </a:t>
            </a:r>
          </a:p>
          <a:p>
            <a:pPr marL="457200" indent="-457200">
              <a:buAutoNum type="arabicPeriod"/>
            </a:pPr>
            <a:r>
              <a:rPr lang="en-GB" sz="2000" dirty="0"/>
              <a:t>Have at least 3 members and are open to new members. </a:t>
            </a:r>
          </a:p>
          <a:p>
            <a:pPr marL="457200" indent="-457200">
              <a:buAutoNum type="arabicPeriod"/>
            </a:pPr>
            <a:r>
              <a:rPr lang="en-GB" sz="2000" dirty="0"/>
              <a:t>Have an appropriate governance structure e.g. set of rules / constitution / financial procedures. </a:t>
            </a:r>
          </a:p>
          <a:p>
            <a:pPr marL="457200" indent="-457200">
              <a:buAutoNum type="arabicPeriod"/>
            </a:pPr>
            <a:r>
              <a:rPr lang="en-GB" sz="2000" dirty="0"/>
              <a:t>Meet regularly. </a:t>
            </a:r>
          </a:p>
          <a:p>
            <a:pPr marL="457200" indent="-457200">
              <a:buAutoNum type="arabicPeriod"/>
            </a:pPr>
            <a:r>
              <a:rPr lang="en-GB" sz="2000" dirty="0"/>
              <a:t>Are in existence for at least six months. </a:t>
            </a:r>
          </a:p>
          <a:p>
            <a:pPr marL="457200" indent="-457200">
              <a:buAutoNum type="arabicPeriod"/>
            </a:pPr>
            <a:r>
              <a:rPr lang="en-GB" sz="2000" dirty="0"/>
              <a:t>Are non-party political</a:t>
            </a:r>
            <a:endParaRPr lang="en-US" sz="2000" dirty="0">
              <a:solidFill>
                <a:srgbClr val="2C363A"/>
              </a:solidFill>
              <a:ea typeface="Verdana"/>
              <a:cs typeface="Calibri"/>
            </a:endParaRPr>
          </a:p>
        </p:txBody>
      </p:sp>
    </p:spTree>
    <p:extLst>
      <p:ext uri="{BB962C8B-B14F-4D97-AF65-F5344CB8AC3E}">
        <p14:creationId xmlns:p14="http://schemas.microsoft.com/office/powerpoint/2010/main" val="226658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cs typeface="Calibri Light"/>
              </a:rPr>
              <a:t>3. Can PPNs give out funding/ grants?</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622745"/>
            <a:ext cx="9724031" cy="5103519"/>
          </a:xfrm>
        </p:spPr>
        <p:txBody>
          <a:bodyPr anchor="ctr">
            <a:noAutofit/>
          </a:bodyPr>
          <a:lstStyle/>
          <a:p>
            <a:pPr marL="0" indent="0">
              <a:buNone/>
            </a:pPr>
            <a:r>
              <a:rPr lang="en-GB" sz="2200" dirty="0"/>
              <a:t>Direct grants/fundraising PPNs are not permitted to engage in fundraising for any purpose or to give direct grants to member groups or other groups. PPN funding should not be used for projects or work that would ordinarily be carried out by another body or agency, including the Local Authority, or by one of its member groups. </a:t>
            </a:r>
          </a:p>
          <a:p>
            <a:pPr marL="0" indent="0">
              <a:buNone/>
            </a:pPr>
            <a:r>
              <a:rPr lang="en-GB" sz="2200" dirty="0"/>
              <a:t>Any funding received by the PPN from DRCD, the local authorities or other sources should be used to offer supports (e.g. representation, training, networking opportunities) to a wide range of groups in the PPN’s Local Authority area, but not to carry out front-line activities or to disburse funding directly. For clarity, the PPN is not a grant awarding body. </a:t>
            </a:r>
          </a:p>
          <a:p>
            <a:pPr marL="457200" indent="-457200">
              <a:buAutoNum type="arabicPeriod"/>
            </a:pPr>
            <a:endParaRPr lang="en-GB" sz="2200" dirty="0">
              <a:solidFill>
                <a:srgbClr val="2C363A"/>
              </a:solidFill>
              <a:ea typeface="Verdana"/>
              <a:cs typeface="Calibri"/>
            </a:endParaRPr>
          </a:p>
          <a:p>
            <a:pPr marL="0" indent="0">
              <a:buNone/>
            </a:pPr>
            <a:r>
              <a:rPr lang="en-GB" sz="2200" dirty="0"/>
              <a:t>A number of PPNs fund or co-fund awards ceremonies/events for the volunteers in their member groups. While this can serve the PPNs’ networking function, it is important that spending on a single event of this nature remains proportionate to the overall PPN budget – i.e. €4,000 in any given year.</a:t>
            </a:r>
            <a:endParaRPr lang="en-US" sz="2200" dirty="0">
              <a:solidFill>
                <a:srgbClr val="2C363A"/>
              </a:solidFill>
              <a:ea typeface="Verdana"/>
              <a:cs typeface="Calibri"/>
            </a:endParaRPr>
          </a:p>
        </p:txBody>
      </p:sp>
    </p:spTree>
    <p:extLst>
      <p:ext uri="{BB962C8B-B14F-4D97-AF65-F5344CB8AC3E}">
        <p14:creationId xmlns:p14="http://schemas.microsoft.com/office/powerpoint/2010/main" val="360851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cs typeface="Calibri Light"/>
              </a:rPr>
              <a:t>4. What does a ‘flat structure’ mean?</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885279"/>
            <a:ext cx="9724031" cy="4532949"/>
          </a:xfrm>
        </p:spPr>
        <p:txBody>
          <a:bodyPr anchor="ctr">
            <a:normAutofit lnSpcReduction="10000"/>
          </a:bodyPr>
          <a:lstStyle/>
          <a:p>
            <a:pPr marL="0" indent="0">
              <a:buNone/>
            </a:pPr>
            <a:r>
              <a:rPr lang="en-GB" sz="2400" dirty="0"/>
              <a:t>The PPNs are established on the basis of a Flat Structure. There is no exact definition of what a Flat Structure is, but basically it means that no single individual, group or sector controls the PPN. </a:t>
            </a:r>
          </a:p>
          <a:p>
            <a:pPr marL="0" indent="0">
              <a:buNone/>
            </a:pPr>
            <a:r>
              <a:rPr lang="en-GB" sz="2400" dirty="0"/>
              <a:t>Day to day management of the PPN is de-centralised and all full Member Groups have a chance to be represented on the Secretariat and / or a Local Authority Board or Committee.</a:t>
            </a:r>
          </a:p>
          <a:p>
            <a:pPr marL="0" indent="0">
              <a:buNone/>
            </a:pPr>
            <a:r>
              <a:rPr lang="en-GB" sz="2400" dirty="0"/>
              <a:t>Suggestions: having a rotating Facilitator with a limited term (suggest 6 months. This role is currently called the Rotating Chair / Rotating Facilitator). </a:t>
            </a:r>
          </a:p>
          <a:p>
            <a:pPr marL="0" indent="0">
              <a:buNone/>
            </a:pPr>
            <a:r>
              <a:rPr lang="en-GB" sz="2400" dirty="0"/>
              <a:t>Holding meetings at different times and in rotating or central locations so that as many people as possible can attend.</a:t>
            </a:r>
          </a:p>
          <a:p>
            <a:pPr marL="0" indent="0">
              <a:buNone/>
            </a:pPr>
            <a:r>
              <a:rPr lang="en-GB" sz="2400" dirty="0">
                <a:solidFill>
                  <a:srgbClr val="2C363A"/>
                </a:solidFill>
                <a:ea typeface="Verdana"/>
                <a:cs typeface="Calibri"/>
              </a:rPr>
              <a:t>Being open to new or innovative technologies can enable people who are not physically able to be at the meeting to still participate in it.</a:t>
            </a:r>
            <a:endParaRPr lang="en-US" sz="2400" dirty="0">
              <a:solidFill>
                <a:srgbClr val="2C363A"/>
              </a:solidFill>
              <a:ea typeface="Verdana"/>
              <a:cs typeface="Calibri"/>
            </a:endParaRPr>
          </a:p>
        </p:txBody>
      </p:sp>
    </p:spTree>
    <p:extLst>
      <p:ext uri="{BB962C8B-B14F-4D97-AF65-F5344CB8AC3E}">
        <p14:creationId xmlns:p14="http://schemas.microsoft.com/office/powerpoint/2010/main" val="2178305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cs typeface="Calibri Light"/>
              </a:rPr>
              <a:t>5. What is the Role of Secretariat members?</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885279"/>
            <a:ext cx="9724031" cy="4972721"/>
          </a:xfrm>
        </p:spPr>
        <p:txBody>
          <a:bodyPr anchor="ctr">
            <a:normAutofit/>
          </a:bodyPr>
          <a:lstStyle/>
          <a:p>
            <a:pPr marL="0" indent="0">
              <a:buNone/>
            </a:pPr>
            <a:r>
              <a:rPr lang="en-GB" sz="2200" dirty="0"/>
              <a:t>The Secretariat is made up of Member Group representatives from each of the three Colleges/ Pillars. They must meet on a regular basis. </a:t>
            </a:r>
            <a:r>
              <a:rPr lang="en-GB" sz="2200" b="1" dirty="0"/>
              <a:t>The role of the Secretariat </a:t>
            </a:r>
            <a:r>
              <a:rPr lang="en-GB" sz="2200" dirty="0"/>
              <a:t>is to makes sure that the decisions taken by the Plenary, the operational decision-making body of the PPN, are carried out. </a:t>
            </a:r>
          </a:p>
          <a:p>
            <a:pPr marL="0" indent="0">
              <a:buNone/>
            </a:pPr>
            <a:r>
              <a:rPr lang="en-GB" sz="2200" dirty="0"/>
              <a:t>The Secretariat oversees the implementation of the Strategic Plan. If the Secretariat needs to make operational decisions between Plenary meetings, they then must be approved (ratified) by the Plenary at the next Plenary meeting.</a:t>
            </a:r>
          </a:p>
          <a:p>
            <a:pPr marL="0" indent="0">
              <a:buNone/>
            </a:pPr>
            <a:r>
              <a:rPr lang="en-GB" sz="2200" dirty="0"/>
              <a:t>Facilitate and enable the PPN Workers in their day to day activities to deliver PPN objectives. </a:t>
            </a:r>
          </a:p>
          <a:p>
            <a:pPr marL="0" indent="0">
              <a:buNone/>
            </a:pPr>
            <a:r>
              <a:rPr lang="en-GB" sz="2200" dirty="0"/>
              <a:t>Make sure that the Flat Structure is kept in place</a:t>
            </a:r>
          </a:p>
          <a:p>
            <a:pPr marL="0" indent="0">
              <a:buNone/>
            </a:pPr>
            <a:r>
              <a:rPr lang="en-GB" sz="2200" dirty="0"/>
              <a:t>Promote the PPN and Membership </a:t>
            </a:r>
          </a:p>
          <a:p>
            <a:pPr marL="0" indent="0">
              <a:buNone/>
            </a:pPr>
            <a:r>
              <a:rPr lang="en-GB" sz="2200" dirty="0"/>
              <a:t>Manage the new membership (subject to GDPR regulations) </a:t>
            </a:r>
          </a:p>
          <a:p>
            <a:pPr marL="0" indent="0">
              <a:buNone/>
            </a:pPr>
            <a:r>
              <a:rPr lang="en-GB" sz="2200" dirty="0"/>
              <a:t>Oversee elections for PPN Representatives.</a:t>
            </a:r>
            <a:endParaRPr lang="en-US" sz="2400" dirty="0">
              <a:solidFill>
                <a:srgbClr val="2C363A"/>
              </a:solidFill>
              <a:ea typeface="Verdana"/>
              <a:cs typeface="Calibri"/>
            </a:endParaRPr>
          </a:p>
        </p:txBody>
      </p:sp>
    </p:spTree>
    <p:extLst>
      <p:ext uri="{BB962C8B-B14F-4D97-AF65-F5344CB8AC3E}">
        <p14:creationId xmlns:p14="http://schemas.microsoft.com/office/powerpoint/2010/main" val="1146615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fontScale="90000"/>
          </a:bodyPr>
          <a:lstStyle/>
          <a:p>
            <a:r>
              <a:rPr lang="en-GB" sz="4000" dirty="0">
                <a:solidFill>
                  <a:srgbClr val="FFFFFF"/>
                </a:solidFill>
                <a:cs typeface="Calibri Light"/>
              </a:rPr>
              <a:t>6. What does it mean that PPNs are non-political?</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622745"/>
            <a:ext cx="9724031" cy="5057024"/>
          </a:xfrm>
        </p:spPr>
        <p:txBody>
          <a:bodyPr anchor="ctr">
            <a:normAutofit/>
          </a:bodyPr>
          <a:lstStyle/>
          <a:p>
            <a:pPr marL="0" indent="0">
              <a:buNone/>
            </a:pPr>
            <a:r>
              <a:rPr lang="en-GB" sz="2200" dirty="0"/>
              <a:t>In order to preserve the independence of the PPN, current PPN Representative/ staff/ Secretariat members cannot stand for election to any Government office, local, national or European, while remaining a Representative of the PPN. Once a Representative decides to stand for election to Government office, they must resign their position immediately before putting their name forward for nomination.</a:t>
            </a:r>
          </a:p>
          <a:p>
            <a:pPr marL="0" indent="0">
              <a:buNone/>
            </a:pPr>
            <a:endParaRPr lang="en-GB" sz="2200" dirty="0"/>
          </a:p>
          <a:p>
            <a:pPr marL="0" indent="0">
              <a:buNone/>
            </a:pPr>
            <a:r>
              <a:rPr lang="en-GB" sz="2200" dirty="0"/>
              <a:t>If a Representative is unsuccessful in their bid to be nominated for election to Government office, they must wait at least 12 months after the date on which they were advised that their bid for nomination was unsuccessful before seeking election as a PPN Representative. /Should the Representative have been successfully elected, they must wait at least 12 months from the date their term of office expires before seeking election to a PPN Representative role.</a:t>
            </a:r>
          </a:p>
          <a:p>
            <a:pPr marL="0" indent="0">
              <a:buNone/>
            </a:pPr>
            <a:endParaRPr lang="en-GB" sz="2200" dirty="0">
              <a:solidFill>
                <a:srgbClr val="2C363A"/>
              </a:solidFill>
              <a:ea typeface="Verdana"/>
              <a:cs typeface="Calibri"/>
            </a:endParaRPr>
          </a:p>
          <a:p>
            <a:pPr marL="0" indent="0">
              <a:buNone/>
            </a:pPr>
            <a:r>
              <a:rPr lang="en-GB" sz="2200" dirty="0">
                <a:solidFill>
                  <a:srgbClr val="2C363A"/>
                </a:solidFill>
                <a:ea typeface="Verdana"/>
                <a:cs typeface="Calibri"/>
              </a:rPr>
              <a:t>PPNs need to steer clear of promoting political candidates.</a:t>
            </a:r>
            <a:endParaRPr lang="en-US" sz="2200" dirty="0">
              <a:solidFill>
                <a:srgbClr val="2C363A"/>
              </a:solidFill>
              <a:ea typeface="Verdana"/>
              <a:cs typeface="Calibri"/>
            </a:endParaRPr>
          </a:p>
        </p:txBody>
      </p:sp>
    </p:spTree>
    <p:extLst>
      <p:ext uri="{BB962C8B-B14F-4D97-AF65-F5344CB8AC3E}">
        <p14:creationId xmlns:p14="http://schemas.microsoft.com/office/powerpoint/2010/main" val="3534735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fontScale="90000"/>
          </a:bodyPr>
          <a:lstStyle/>
          <a:p>
            <a:r>
              <a:rPr lang="en-GB" sz="4000" dirty="0">
                <a:solidFill>
                  <a:srgbClr val="FFFFFF"/>
                </a:solidFill>
                <a:cs typeface="Calibri Light"/>
              </a:rPr>
              <a:t>7. Can PPNs organize husting sessions ahead of local elections?</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885279"/>
            <a:ext cx="9724031" cy="4532949"/>
          </a:xfrm>
        </p:spPr>
        <p:txBody>
          <a:bodyPr anchor="ctr">
            <a:normAutofit/>
          </a:bodyPr>
          <a:lstStyle/>
          <a:p>
            <a:pPr marL="0" indent="0">
              <a:buNone/>
            </a:pPr>
            <a:r>
              <a:rPr lang="en-US" sz="2400" dirty="0">
                <a:solidFill>
                  <a:srgbClr val="2C363A"/>
                </a:solidFill>
                <a:ea typeface="Verdana"/>
                <a:cs typeface="Calibri"/>
              </a:rPr>
              <a:t>Hustings are</a:t>
            </a:r>
            <a:r>
              <a:rPr lang="en-GB" sz="2400" dirty="0">
                <a:solidFill>
                  <a:srgbClr val="2C363A"/>
                </a:solidFill>
                <a:ea typeface="Verdana"/>
                <a:cs typeface="Calibri"/>
              </a:rPr>
              <a:t> meetings at which candidates in an election address potential voters. While some PPNs organise such meetings, it poses several risks:</a:t>
            </a:r>
          </a:p>
          <a:p>
            <a:pPr>
              <a:buFontTx/>
              <a:buChar char="-"/>
            </a:pPr>
            <a:r>
              <a:rPr lang="en-GB" sz="2400" dirty="0">
                <a:solidFill>
                  <a:srgbClr val="2C363A"/>
                </a:solidFill>
                <a:ea typeface="Verdana"/>
                <a:cs typeface="Calibri"/>
              </a:rPr>
              <a:t>Perception of favouring one candidate over another</a:t>
            </a:r>
          </a:p>
          <a:p>
            <a:pPr>
              <a:buFontTx/>
              <a:buChar char="-"/>
            </a:pPr>
            <a:r>
              <a:rPr lang="en-GB" sz="2400" dirty="0">
                <a:solidFill>
                  <a:srgbClr val="2C363A"/>
                </a:solidFill>
                <a:ea typeface="Verdana"/>
                <a:cs typeface="Calibri"/>
              </a:rPr>
              <a:t>Excellent, impartial facilitator is a must</a:t>
            </a:r>
          </a:p>
          <a:p>
            <a:pPr>
              <a:buFontTx/>
              <a:buChar char="-"/>
            </a:pPr>
            <a:r>
              <a:rPr lang="en-GB" sz="2400" dirty="0">
                <a:solidFill>
                  <a:srgbClr val="2C363A"/>
                </a:solidFill>
                <a:ea typeface="Verdana"/>
                <a:cs typeface="Calibri"/>
              </a:rPr>
              <a:t>Risk of ‘trouble seeking groups’</a:t>
            </a:r>
          </a:p>
          <a:p>
            <a:pPr>
              <a:buFontTx/>
              <a:buChar char="-"/>
            </a:pPr>
            <a:r>
              <a:rPr lang="en-GB" sz="2400" dirty="0">
                <a:solidFill>
                  <a:srgbClr val="2C363A"/>
                </a:solidFill>
                <a:ea typeface="Verdana"/>
                <a:cs typeface="Calibri"/>
              </a:rPr>
              <a:t>The blurring of the line between political and non-political</a:t>
            </a:r>
            <a:endParaRPr lang="en-US" sz="2400" dirty="0">
              <a:solidFill>
                <a:srgbClr val="2C363A"/>
              </a:solidFill>
              <a:ea typeface="Verdana"/>
              <a:cs typeface="Calibri"/>
            </a:endParaRPr>
          </a:p>
        </p:txBody>
      </p:sp>
    </p:spTree>
    <p:extLst>
      <p:ext uri="{BB962C8B-B14F-4D97-AF65-F5344CB8AC3E}">
        <p14:creationId xmlns:p14="http://schemas.microsoft.com/office/powerpoint/2010/main" val="3948142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8.   How much influence can a PPN representative have on local policy?</a:t>
            </a:r>
          </a:p>
        </p:txBody>
      </p:sp>
      <p:pic>
        <p:nvPicPr>
          <p:cNvPr id="5" name="Content Placeholder 4">
            <a:extLst>
              <a:ext uri="{FF2B5EF4-FFF2-40B4-BE49-F238E27FC236}">
                <a16:creationId xmlns:a16="http://schemas.microsoft.com/office/drawing/2014/main" id="{539AF731-97D1-3205-C867-472753226FAE}"/>
              </a:ext>
            </a:extLst>
          </p:cNvPr>
          <p:cNvPicPr>
            <a:picLocks noGrp="1" noChangeAspect="1"/>
          </p:cNvPicPr>
          <p:nvPr>
            <p:ph idx="1"/>
          </p:nvPr>
        </p:nvPicPr>
        <p:blipFill>
          <a:blip r:embed="rId2"/>
          <a:stretch>
            <a:fillRect/>
          </a:stretch>
        </p:blipFill>
        <p:spPr>
          <a:xfrm>
            <a:off x="3813717" y="137336"/>
            <a:ext cx="6325331" cy="6720663"/>
          </a:xfrm>
          <a:prstGeom prst="rect">
            <a:avLst/>
          </a:prstGeom>
        </p:spPr>
      </p:pic>
    </p:spTree>
    <p:extLst>
      <p:ext uri="{BB962C8B-B14F-4D97-AF65-F5344CB8AC3E}">
        <p14:creationId xmlns:p14="http://schemas.microsoft.com/office/powerpoint/2010/main" val="43744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fontScale="90000"/>
          </a:bodyPr>
          <a:lstStyle/>
          <a:p>
            <a:r>
              <a:rPr lang="en-GB" sz="4000" dirty="0">
                <a:solidFill>
                  <a:srgbClr val="FFFFFF"/>
                </a:solidFill>
                <a:cs typeface="Calibri Light"/>
              </a:rPr>
              <a:t>9. Why must PPNs have two Plenary meetings per year?</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885279"/>
            <a:ext cx="9724031" cy="4532949"/>
          </a:xfrm>
        </p:spPr>
        <p:txBody>
          <a:bodyPr anchor="ctr">
            <a:normAutofit/>
          </a:bodyPr>
          <a:lstStyle/>
          <a:p>
            <a:pPr marL="0" indent="0">
              <a:buNone/>
            </a:pPr>
            <a:r>
              <a:rPr lang="en-GB" sz="2200" dirty="0"/>
              <a:t>The Plenary (all the member organisations together) is the key decision maker of the PPN on operational issues and local policy focus for the PPN. The requirement is to have at least 2 meetings per year. </a:t>
            </a:r>
          </a:p>
          <a:p>
            <a:pPr marL="0" indent="0">
              <a:buNone/>
            </a:pPr>
            <a:endParaRPr lang="en-GB" sz="2200" dirty="0"/>
          </a:p>
          <a:p>
            <a:pPr marL="0" indent="0">
              <a:buNone/>
            </a:pPr>
            <a:r>
              <a:rPr lang="en-GB" sz="2200" dirty="0"/>
              <a:t>Their role is to direct the operation of the PPN, setting overall PPN policy and processes, for example agreeing the annual Workplan, the Budget and so on. Decisions made between Plenary meetings must be presented for ratification (that is, approval) to the following meeting. Each independent full Member Group has one vote in the Plenary. </a:t>
            </a:r>
          </a:p>
          <a:p>
            <a:pPr marL="0" indent="0">
              <a:buNone/>
            </a:pPr>
            <a:endParaRPr lang="en-GB" sz="2200" dirty="0"/>
          </a:p>
          <a:p>
            <a:pPr marL="0" indent="0">
              <a:buNone/>
            </a:pPr>
            <a:r>
              <a:rPr lang="en-GB" sz="2200" dirty="0"/>
              <a:t>Plenary meetings are an ideal forum for Member Groups to meet and network and to hear about matters of interest to them. It is also a really important meeting for the PPN as a whole as it sets the direction for the PPN.</a:t>
            </a:r>
            <a:endParaRPr lang="en-US" sz="2200" dirty="0">
              <a:solidFill>
                <a:srgbClr val="2C363A"/>
              </a:solidFill>
              <a:ea typeface="Verdana"/>
              <a:cs typeface="Calibri"/>
            </a:endParaRPr>
          </a:p>
        </p:txBody>
      </p:sp>
    </p:spTree>
    <p:extLst>
      <p:ext uri="{BB962C8B-B14F-4D97-AF65-F5344CB8AC3E}">
        <p14:creationId xmlns:p14="http://schemas.microsoft.com/office/powerpoint/2010/main" val="70507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416FA-76B2-C757-42FF-6B2337235724}"/>
              </a:ext>
            </a:extLst>
          </p:cNvPr>
          <p:cNvSpPr>
            <a:spLocks noGrp="1"/>
          </p:cNvSpPr>
          <p:nvPr>
            <p:ph type="title"/>
          </p:nvPr>
        </p:nvSpPr>
        <p:spPr>
          <a:xfrm>
            <a:off x="1136397" y="502020"/>
            <a:ext cx="5323715" cy="1642970"/>
          </a:xfrm>
        </p:spPr>
        <p:txBody>
          <a:bodyPr anchor="b">
            <a:normAutofit/>
          </a:bodyPr>
          <a:lstStyle/>
          <a:p>
            <a:r>
              <a:rPr lang="en-US" sz="4000">
                <a:cs typeface="Calibri Light"/>
              </a:rPr>
              <a:t>Introductions </a:t>
            </a:r>
            <a:endParaRPr lang="en-US" sz="4000"/>
          </a:p>
        </p:txBody>
      </p:sp>
      <p:sp>
        <p:nvSpPr>
          <p:cNvPr id="42" name="Content Placeholder 24">
            <a:extLst>
              <a:ext uri="{FF2B5EF4-FFF2-40B4-BE49-F238E27FC236}">
                <a16:creationId xmlns:a16="http://schemas.microsoft.com/office/drawing/2014/main" id="{29FD872A-0088-F135-3007-A278E77AEE8B}"/>
              </a:ext>
            </a:extLst>
          </p:cNvPr>
          <p:cNvSpPr>
            <a:spLocks noGrp="1"/>
          </p:cNvSpPr>
          <p:nvPr>
            <p:ph idx="1"/>
          </p:nvPr>
        </p:nvSpPr>
        <p:spPr>
          <a:xfrm>
            <a:off x="403380" y="2431464"/>
            <a:ext cx="6455631" cy="3509513"/>
          </a:xfrm>
        </p:spPr>
        <p:txBody>
          <a:bodyPr anchor="t">
            <a:normAutofit/>
          </a:bodyPr>
          <a:lstStyle/>
          <a:p>
            <a:r>
              <a:rPr lang="en-US" dirty="0">
                <a:solidFill>
                  <a:srgbClr val="2C363A"/>
                </a:solidFill>
                <a:latin typeface="Verdana"/>
                <a:ea typeface="Verdana"/>
                <a:cs typeface="Calibri"/>
              </a:rPr>
              <a:t>Ruth and Simone are here this evening.  We are staff, and we work for the PPN.</a:t>
            </a:r>
          </a:p>
          <a:p>
            <a:endParaRPr lang="en-US" dirty="0">
              <a:solidFill>
                <a:srgbClr val="2C363A"/>
              </a:solidFill>
              <a:latin typeface="Verdana"/>
              <a:ea typeface="Verdana"/>
              <a:cs typeface="Calibri"/>
            </a:endParaRPr>
          </a:p>
          <a:p>
            <a:r>
              <a:rPr lang="en-US" dirty="0">
                <a:solidFill>
                  <a:srgbClr val="2C363A"/>
                </a:solidFill>
                <a:latin typeface="Verdana"/>
                <a:ea typeface="Verdana"/>
                <a:cs typeface="Calibri"/>
              </a:rPr>
              <a:t>Please put your name and the member group you come from, into the chat.</a:t>
            </a:r>
            <a:endParaRPr lang="en-US" dirty="0">
              <a:cs typeface="Calibri"/>
            </a:endParaRPr>
          </a:p>
        </p:txBody>
      </p:sp>
      <p:sp>
        <p:nvSpPr>
          <p:cNvPr id="43" name="Rectangle 4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20" descr="Yellow and blue symbols">
            <a:extLst>
              <a:ext uri="{FF2B5EF4-FFF2-40B4-BE49-F238E27FC236}">
                <a16:creationId xmlns:a16="http://schemas.microsoft.com/office/drawing/2014/main" id="{E6C16920-6052-4776-1BEE-EFC150E860E2}"/>
              </a:ext>
            </a:extLst>
          </p:cNvPr>
          <p:cNvPicPr>
            <a:picLocks noChangeAspect="1"/>
          </p:cNvPicPr>
          <p:nvPr/>
        </p:nvPicPr>
        <p:blipFill>
          <a:blip r:embed="rId2"/>
          <a:stretch>
            <a:fillRect/>
          </a:stretch>
        </p:blipFill>
        <p:spPr>
          <a:xfrm>
            <a:off x="7075967" y="1849719"/>
            <a:ext cx="4170530" cy="3190455"/>
          </a:xfrm>
          <a:prstGeom prst="rect">
            <a:avLst/>
          </a:prstGeom>
        </p:spPr>
      </p:pic>
    </p:spTree>
    <p:extLst>
      <p:ext uri="{BB962C8B-B14F-4D97-AF65-F5344CB8AC3E}">
        <p14:creationId xmlns:p14="http://schemas.microsoft.com/office/powerpoint/2010/main" val="2937855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fontScale="90000"/>
          </a:bodyPr>
          <a:lstStyle/>
          <a:p>
            <a:r>
              <a:rPr lang="en-GB" sz="4000" dirty="0">
                <a:solidFill>
                  <a:srgbClr val="FFFFFF"/>
                </a:solidFill>
                <a:cs typeface="Calibri Light"/>
              </a:rPr>
              <a:t>10. What are the structures that support the work of the PPN?</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885279"/>
            <a:ext cx="9724031" cy="4532949"/>
          </a:xfrm>
        </p:spPr>
        <p:txBody>
          <a:bodyPr anchor="ctr">
            <a:normAutofit/>
          </a:bodyPr>
          <a:lstStyle/>
          <a:p>
            <a:pPr>
              <a:buFontTx/>
              <a:buChar char="-"/>
            </a:pPr>
            <a:r>
              <a:rPr lang="en-US" sz="2400" dirty="0">
                <a:solidFill>
                  <a:srgbClr val="2C363A"/>
                </a:solidFill>
                <a:ea typeface="Verdana"/>
                <a:cs typeface="Calibri"/>
              </a:rPr>
              <a:t>Department of Rural and Community Development</a:t>
            </a:r>
          </a:p>
          <a:p>
            <a:pPr>
              <a:buFontTx/>
              <a:buChar char="-"/>
            </a:pPr>
            <a:r>
              <a:rPr lang="en-US" sz="2400" dirty="0">
                <a:solidFill>
                  <a:srgbClr val="2C363A"/>
                </a:solidFill>
                <a:ea typeface="Verdana"/>
                <a:cs typeface="Calibri"/>
              </a:rPr>
              <a:t>Local Authorities</a:t>
            </a:r>
          </a:p>
          <a:p>
            <a:pPr>
              <a:buFontTx/>
              <a:buChar char="-"/>
            </a:pPr>
            <a:r>
              <a:rPr lang="en-US" sz="2400" dirty="0">
                <a:solidFill>
                  <a:srgbClr val="2C363A"/>
                </a:solidFill>
                <a:ea typeface="Verdana"/>
                <a:cs typeface="Calibri"/>
              </a:rPr>
              <a:t>National Secretariat Network</a:t>
            </a:r>
          </a:p>
          <a:p>
            <a:pPr>
              <a:buFontTx/>
              <a:buChar char="-"/>
            </a:pPr>
            <a:r>
              <a:rPr lang="en-US" sz="2400" dirty="0">
                <a:solidFill>
                  <a:srgbClr val="2C363A"/>
                </a:solidFill>
                <a:ea typeface="Verdana"/>
                <a:cs typeface="Calibri"/>
              </a:rPr>
              <a:t>National Advisory Group</a:t>
            </a:r>
          </a:p>
          <a:p>
            <a:pPr>
              <a:buFontTx/>
              <a:buChar char="-"/>
            </a:pPr>
            <a:r>
              <a:rPr lang="en-US" sz="2400" dirty="0">
                <a:solidFill>
                  <a:srgbClr val="2C363A"/>
                </a:solidFill>
                <a:ea typeface="Verdana"/>
                <a:cs typeface="Calibri"/>
              </a:rPr>
              <a:t>National PPN Staff Meetings </a:t>
            </a:r>
          </a:p>
          <a:p>
            <a:pPr>
              <a:buFontTx/>
              <a:buChar char="-"/>
            </a:pPr>
            <a:r>
              <a:rPr lang="en-US" sz="2400" dirty="0">
                <a:solidFill>
                  <a:srgbClr val="2C363A"/>
                </a:solidFill>
                <a:ea typeface="Verdana"/>
                <a:cs typeface="Calibri"/>
              </a:rPr>
              <a:t>PPN Supports (the Wheel, Adare)</a:t>
            </a:r>
          </a:p>
          <a:p>
            <a:pPr>
              <a:buFontTx/>
              <a:buChar char="-"/>
            </a:pPr>
            <a:r>
              <a:rPr lang="en-US" sz="2400" dirty="0">
                <a:solidFill>
                  <a:srgbClr val="2C363A"/>
                </a:solidFill>
                <a:ea typeface="Verdana"/>
                <a:cs typeface="Calibri"/>
              </a:rPr>
              <a:t>Various Subcommittees set up: e.g. Roadmap Implementation Subgroup; </a:t>
            </a:r>
          </a:p>
          <a:p>
            <a:pPr>
              <a:buFontTx/>
              <a:buChar char="-"/>
            </a:pPr>
            <a:r>
              <a:rPr lang="en-US" sz="2400" dirty="0">
                <a:solidFill>
                  <a:srgbClr val="2C363A"/>
                </a:solidFill>
                <a:ea typeface="Verdana"/>
                <a:cs typeface="Calibri"/>
              </a:rPr>
              <a:t>Social Justice Ireland</a:t>
            </a:r>
          </a:p>
          <a:p>
            <a:pPr>
              <a:buFontTx/>
              <a:buChar char="-"/>
            </a:pPr>
            <a:r>
              <a:rPr lang="en-US" sz="2400" dirty="0">
                <a:solidFill>
                  <a:srgbClr val="2C363A"/>
                </a:solidFill>
                <a:ea typeface="Verdana"/>
                <a:cs typeface="Calibri"/>
              </a:rPr>
              <a:t>Irish </a:t>
            </a:r>
            <a:r>
              <a:rPr lang="en-US" sz="2400">
                <a:solidFill>
                  <a:srgbClr val="2C363A"/>
                </a:solidFill>
                <a:ea typeface="Verdana"/>
                <a:cs typeface="Calibri"/>
              </a:rPr>
              <a:t>Environmental Network</a:t>
            </a:r>
            <a:endParaRPr lang="en-US" sz="2400" dirty="0">
              <a:solidFill>
                <a:srgbClr val="2C363A"/>
              </a:solidFill>
              <a:ea typeface="Verdana"/>
              <a:cs typeface="Calibri"/>
            </a:endParaRPr>
          </a:p>
        </p:txBody>
      </p:sp>
    </p:spTree>
    <p:extLst>
      <p:ext uri="{BB962C8B-B14F-4D97-AF65-F5344CB8AC3E}">
        <p14:creationId xmlns:p14="http://schemas.microsoft.com/office/powerpoint/2010/main" val="2436750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28844E-D230-D2D0-2C3E-160F53DC2AE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Thank you </a:t>
            </a:r>
          </a:p>
        </p:txBody>
      </p:sp>
      <p:pic>
        <p:nvPicPr>
          <p:cNvPr id="6" name="Picture 2" descr="logo">
            <a:extLst>
              <a:ext uri="{FF2B5EF4-FFF2-40B4-BE49-F238E27FC236}">
                <a16:creationId xmlns:a16="http://schemas.microsoft.com/office/drawing/2014/main" id="{0862ABB3-48B8-5AB3-3643-EE538AB258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60230" y="5104021"/>
            <a:ext cx="3554514" cy="10335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id="{A9F961D6-1E8F-AFD9-420C-61275935B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785" y="2214222"/>
            <a:ext cx="5324005" cy="2861652"/>
          </a:xfrm>
          <a:prstGeom prst="rect">
            <a:avLst/>
          </a:prstGeom>
        </p:spPr>
      </p:pic>
      <p:pic>
        <p:nvPicPr>
          <p:cNvPr id="4" name="Graphic 3">
            <a:extLst>
              <a:ext uri="{FF2B5EF4-FFF2-40B4-BE49-F238E27FC236}">
                <a16:creationId xmlns:a16="http://schemas.microsoft.com/office/drawing/2014/main" id="{3ACEC044-E346-0CFE-9E78-25401E0D90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20021" y="582703"/>
            <a:ext cx="4798142" cy="1550070"/>
          </a:xfrm>
          <a:prstGeom prst="rect">
            <a:avLst/>
          </a:prstGeom>
        </p:spPr>
      </p:pic>
    </p:spTree>
    <p:extLst>
      <p:ext uri="{BB962C8B-B14F-4D97-AF65-F5344CB8AC3E}">
        <p14:creationId xmlns:p14="http://schemas.microsoft.com/office/powerpoint/2010/main" val="264708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8AFFA9-6F59-55A4-87B8-43EC0EB33693}"/>
              </a:ext>
            </a:extLst>
          </p:cNvPr>
          <p:cNvSpPr>
            <a:spLocks noGrp="1"/>
          </p:cNvSpPr>
          <p:nvPr>
            <p:ph type="title"/>
          </p:nvPr>
        </p:nvSpPr>
        <p:spPr>
          <a:xfrm>
            <a:off x="1371599" y="294538"/>
            <a:ext cx="9895951" cy="1033669"/>
          </a:xfrm>
        </p:spPr>
        <p:txBody>
          <a:bodyPr>
            <a:normAutofit/>
          </a:bodyPr>
          <a:lstStyle/>
          <a:p>
            <a:pPr algn="ctr"/>
            <a:r>
              <a:rPr lang="en-US" sz="4000">
                <a:solidFill>
                  <a:srgbClr val="FFFFFF"/>
                </a:solidFill>
                <a:ea typeface="Calibri Light"/>
                <a:cs typeface="Calibri Light"/>
              </a:rPr>
              <a:t>What we will cover tonight </a:t>
            </a:r>
          </a:p>
        </p:txBody>
      </p:sp>
      <p:sp>
        <p:nvSpPr>
          <p:cNvPr id="3" name="Content Placeholder 2">
            <a:extLst>
              <a:ext uri="{FF2B5EF4-FFF2-40B4-BE49-F238E27FC236}">
                <a16:creationId xmlns:a16="http://schemas.microsoft.com/office/drawing/2014/main" id="{CEC258C3-9E0B-4A69-4D7F-CB8D6888ACC1}"/>
              </a:ext>
            </a:extLst>
          </p:cNvPr>
          <p:cNvSpPr>
            <a:spLocks noGrp="1"/>
          </p:cNvSpPr>
          <p:nvPr>
            <p:ph idx="1"/>
          </p:nvPr>
        </p:nvSpPr>
        <p:spPr>
          <a:xfrm>
            <a:off x="1371599" y="2318197"/>
            <a:ext cx="9724031" cy="3683358"/>
          </a:xfrm>
        </p:spPr>
        <p:txBody>
          <a:bodyPr anchor="ctr">
            <a:normAutofit/>
          </a:bodyPr>
          <a:lstStyle/>
          <a:p>
            <a:r>
              <a:rPr lang="en-US" sz="2400" dirty="0">
                <a:ea typeface="Calibri"/>
                <a:cs typeface="Calibri"/>
              </a:rPr>
              <a:t>Introductions </a:t>
            </a:r>
          </a:p>
          <a:p>
            <a:r>
              <a:rPr lang="en-US" sz="2400" dirty="0">
                <a:ea typeface="Calibri"/>
                <a:cs typeface="Calibri"/>
              </a:rPr>
              <a:t>What is the Public Participation Network (PPN)?</a:t>
            </a:r>
          </a:p>
          <a:p>
            <a:r>
              <a:rPr lang="en-US" sz="2400" dirty="0">
                <a:ea typeface="Calibri"/>
                <a:cs typeface="Calibri"/>
              </a:rPr>
              <a:t>What does a PPN Representative do?</a:t>
            </a:r>
          </a:p>
          <a:p>
            <a:r>
              <a:rPr lang="en-US" sz="2400" dirty="0">
                <a:ea typeface="Calibri"/>
                <a:cs typeface="Calibri"/>
              </a:rPr>
              <a:t>The Election Process</a:t>
            </a:r>
          </a:p>
          <a:p>
            <a:r>
              <a:rPr lang="en-US" sz="2400" dirty="0">
                <a:ea typeface="Calibri"/>
                <a:cs typeface="Calibri"/>
              </a:rPr>
              <a:t>Question &amp; Answers</a:t>
            </a:r>
          </a:p>
          <a:p>
            <a:endParaRPr lang="en-US" sz="2000" dirty="0">
              <a:ea typeface="Calibri"/>
              <a:cs typeface="Calibri"/>
            </a:endParaRPr>
          </a:p>
        </p:txBody>
      </p:sp>
    </p:spTree>
    <p:extLst>
      <p:ext uri="{BB962C8B-B14F-4D97-AF65-F5344CB8AC3E}">
        <p14:creationId xmlns:p14="http://schemas.microsoft.com/office/powerpoint/2010/main" val="113250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170067-E778-00F3-5D67-E38A01672DED}"/>
              </a:ext>
            </a:extLst>
          </p:cNvPr>
          <p:cNvSpPr>
            <a:spLocks noGrp="1"/>
          </p:cNvSpPr>
          <p:nvPr>
            <p:ph type="title"/>
          </p:nvPr>
        </p:nvSpPr>
        <p:spPr>
          <a:xfrm>
            <a:off x="1371599" y="294538"/>
            <a:ext cx="9895951" cy="1033669"/>
          </a:xfrm>
        </p:spPr>
        <p:txBody>
          <a:bodyPr>
            <a:noAutofit/>
          </a:bodyPr>
          <a:lstStyle/>
          <a:p>
            <a:r>
              <a:rPr lang="en-US" sz="3600" dirty="0">
                <a:solidFill>
                  <a:srgbClr val="FFFFFF"/>
                </a:solidFill>
                <a:ea typeface="+mj-lt"/>
                <a:cs typeface="+mj-lt"/>
              </a:rPr>
              <a:t> Public Participation Networks</a:t>
            </a:r>
            <a:endParaRPr lang="en-US" sz="3600" dirty="0">
              <a:solidFill>
                <a:srgbClr val="FFFFFF"/>
              </a:solidFill>
            </a:endParaRPr>
          </a:p>
        </p:txBody>
      </p:sp>
      <p:sp>
        <p:nvSpPr>
          <p:cNvPr id="3" name="Content Placeholder 2">
            <a:extLst>
              <a:ext uri="{FF2B5EF4-FFF2-40B4-BE49-F238E27FC236}">
                <a16:creationId xmlns:a16="http://schemas.microsoft.com/office/drawing/2014/main" id="{D8C9FB48-DFD2-503B-20BE-96E4D9461756}"/>
              </a:ext>
            </a:extLst>
          </p:cNvPr>
          <p:cNvSpPr>
            <a:spLocks noGrp="1"/>
          </p:cNvSpPr>
          <p:nvPr>
            <p:ph idx="1"/>
          </p:nvPr>
        </p:nvSpPr>
        <p:spPr>
          <a:xfrm>
            <a:off x="1371599" y="1885279"/>
            <a:ext cx="8884726" cy="4116276"/>
          </a:xfrm>
        </p:spPr>
        <p:txBody>
          <a:bodyPr anchor="ctr">
            <a:normAutofit/>
          </a:bodyPr>
          <a:lstStyle/>
          <a:p>
            <a:pPr marL="0" indent="0" algn="ctr">
              <a:buNone/>
            </a:pPr>
            <a:r>
              <a:rPr lang="en-US" sz="2400" b="1" dirty="0">
                <a:solidFill>
                  <a:srgbClr val="2C363A"/>
                </a:solidFill>
                <a:latin typeface="Calibri"/>
                <a:ea typeface="Verdana"/>
                <a:cs typeface="+mn-lt"/>
              </a:rPr>
              <a:t>The purpose of the PPN is to</a:t>
            </a:r>
          </a:p>
          <a:p>
            <a:pPr marL="0" indent="0" algn="ctr">
              <a:buNone/>
            </a:pPr>
            <a:endParaRPr lang="en-US" sz="2400" b="1" dirty="0">
              <a:solidFill>
                <a:srgbClr val="2C363A"/>
              </a:solidFill>
              <a:latin typeface="Calibri"/>
              <a:ea typeface="Verdana"/>
              <a:cs typeface="+mn-lt"/>
            </a:endParaRPr>
          </a:p>
          <a:p>
            <a:pPr marL="457200" indent="-457200" algn="ctr">
              <a:buAutoNum type="arabicPeriod"/>
            </a:pPr>
            <a:r>
              <a:rPr lang="en-US" sz="2400" b="1" dirty="0">
                <a:solidFill>
                  <a:srgbClr val="2C363A"/>
                </a:solidFill>
                <a:latin typeface="Calibri"/>
                <a:ea typeface="Verdana"/>
                <a:cs typeface="+mn-lt"/>
              </a:rPr>
              <a:t>Share information within the network</a:t>
            </a:r>
          </a:p>
          <a:p>
            <a:pPr marL="457200" indent="-457200" algn="ctr">
              <a:buAutoNum type="arabicPeriod"/>
            </a:pPr>
            <a:r>
              <a:rPr lang="en-US" sz="2400" b="1" dirty="0">
                <a:solidFill>
                  <a:srgbClr val="2C363A"/>
                </a:solidFill>
                <a:latin typeface="Calibri"/>
                <a:ea typeface="Verdana"/>
                <a:cs typeface="+mn-lt"/>
              </a:rPr>
              <a:t>Offer capacity building training within the network</a:t>
            </a:r>
          </a:p>
          <a:p>
            <a:pPr marL="0" indent="0" algn="ctr">
              <a:buNone/>
            </a:pPr>
            <a:r>
              <a:rPr lang="en-US" sz="2400" b="1" dirty="0">
                <a:solidFill>
                  <a:srgbClr val="2C363A"/>
                </a:solidFill>
                <a:latin typeface="Calibri"/>
                <a:ea typeface="Verdana"/>
                <a:cs typeface="+mn-lt"/>
              </a:rPr>
              <a:t>So that…</a:t>
            </a:r>
          </a:p>
          <a:p>
            <a:pPr marL="0" indent="0" algn="ctr">
              <a:buNone/>
            </a:pPr>
            <a:r>
              <a:rPr lang="en-US" sz="2400" b="1" dirty="0">
                <a:solidFill>
                  <a:srgbClr val="2C363A"/>
                </a:solidFill>
                <a:latin typeface="Calibri"/>
                <a:ea typeface="Verdana"/>
                <a:cs typeface="+mn-lt"/>
              </a:rPr>
              <a:t>3.  Member groups can participate more in local authority decision making</a:t>
            </a:r>
            <a:endParaRPr lang="en-US" sz="2400" dirty="0">
              <a:solidFill>
                <a:srgbClr val="2C363A"/>
              </a:solidFill>
              <a:latin typeface="Calibri"/>
              <a:ea typeface="Verdana"/>
              <a:cs typeface="+mn-lt"/>
            </a:endParaRPr>
          </a:p>
          <a:p>
            <a:pPr marL="0" indent="0">
              <a:buNone/>
            </a:pPr>
            <a:endParaRPr lang="en-US" sz="2400" dirty="0">
              <a:ea typeface="+mn-lt"/>
              <a:cs typeface="+mn-lt"/>
            </a:endParaRPr>
          </a:p>
        </p:txBody>
      </p:sp>
    </p:spTree>
    <p:extLst>
      <p:ext uri="{BB962C8B-B14F-4D97-AF65-F5344CB8AC3E}">
        <p14:creationId xmlns:p14="http://schemas.microsoft.com/office/powerpoint/2010/main" val="218568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26E0B1-FEE4-41C4-F9D8-FD126454AA77}"/>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C422664-300F-94AB-7AB8-41B9F4051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A94FE74-D7BD-B803-86E6-4620975FE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EA8C507-2424-661E-48BC-469C11120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E9B7B71-E29C-458A-0CD4-9CCBB8F36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8E78C8B-2C65-FE87-E5EA-0D40DE477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166B3-4490-010B-A0E9-4A51DD3D484E}"/>
              </a:ext>
            </a:extLst>
          </p:cNvPr>
          <p:cNvSpPr>
            <a:spLocks noGrp="1"/>
          </p:cNvSpPr>
          <p:nvPr>
            <p:ph type="title"/>
          </p:nvPr>
        </p:nvSpPr>
        <p:spPr>
          <a:xfrm>
            <a:off x="1371599" y="294538"/>
            <a:ext cx="9895951" cy="1033669"/>
          </a:xfrm>
        </p:spPr>
        <p:txBody>
          <a:bodyPr>
            <a:noAutofit/>
          </a:bodyPr>
          <a:lstStyle/>
          <a:p>
            <a:r>
              <a:rPr lang="en-US" sz="3600" dirty="0">
                <a:solidFill>
                  <a:srgbClr val="FFFFFF"/>
                </a:solidFill>
                <a:ea typeface="+mj-lt"/>
                <a:cs typeface="+mj-lt"/>
              </a:rPr>
              <a:t> Public Participation Network </a:t>
            </a:r>
            <a:endParaRPr lang="en-US" sz="3600" dirty="0">
              <a:solidFill>
                <a:srgbClr val="FFFFFF"/>
              </a:solidFill>
            </a:endParaRPr>
          </a:p>
        </p:txBody>
      </p:sp>
      <p:sp>
        <p:nvSpPr>
          <p:cNvPr id="3" name="Content Placeholder 2">
            <a:extLst>
              <a:ext uri="{FF2B5EF4-FFF2-40B4-BE49-F238E27FC236}">
                <a16:creationId xmlns:a16="http://schemas.microsoft.com/office/drawing/2014/main" id="{3D861525-F24F-2119-E529-387AF45E5DA9}"/>
              </a:ext>
            </a:extLst>
          </p:cNvPr>
          <p:cNvSpPr>
            <a:spLocks noGrp="1"/>
          </p:cNvSpPr>
          <p:nvPr>
            <p:ph idx="1"/>
          </p:nvPr>
        </p:nvSpPr>
        <p:spPr>
          <a:xfrm>
            <a:off x="1371599" y="1885279"/>
            <a:ext cx="8884726" cy="4116276"/>
          </a:xfrm>
        </p:spPr>
        <p:txBody>
          <a:bodyPr anchor="ctr">
            <a:normAutofit fontScale="92500" lnSpcReduction="20000"/>
          </a:bodyPr>
          <a:lstStyle/>
          <a:p>
            <a:endParaRPr lang="en-US" sz="2400" dirty="0">
              <a:solidFill>
                <a:srgbClr val="2C363A"/>
              </a:solidFill>
              <a:latin typeface="Calibri"/>
              <a:ea typeface="Verdana"/>
              <a:cs typeface="+mn-lt"/>
            </a:endParaRPr>
          </a:p>
          <a:p>
            <a:r>
              <a:rPr lang="en-US" sz="2400" dirty="0">
                <a:solidFill>
                  <a:srgbClr val="2C363A"/>
                </a:solidFill>
                <a:latin typeface="Calibri"/>
                <a:ea typeface="Verdana"/>
                <a:cs typeface="+mn-lt"/>
              </a:rPr>
              <a:t>PPNs are made up of member groups</a:t>
            </a:r>
          </a:p>
          <a:p>
            <a:endParaRPr lang="en-US" sz="2400" dirty="0">
              <a:latin typeface="Calibri"/>
              <a:ea typeface="+mn-lt"/>
              <a:cs typeface="+mn-lt"/>
            </a:endParaRPr>
          </a:p>
          <a:p>
            <a:r>
              <a:rPr lang="en-US" sz="2400" dirty="0">
                <a:solidFill>
                  <a:srgbClr val="2C363A"/>
                </a:solidFill>
                <a:latin typeface="Calibri"/>
                <a:ea typeface="Verdana"/>
                <a:cs typeface="+mn-lt"/>
              </a:rPr>
              <a:t>Those groups come from 3 different pillars/colleges (community and voluntary/social inclusion and environmental).</a:t>
            </a:r>
          </a:p>
          <a:p>
            <a:endParaRPr lang="en-US" sz="2400" dirty="0">
              <a:latin typeface="Calibri"/>
              <a:cs typeface="Calibri"/>
            </a:endParaRPr>
          </a:p>
          <a:p>
            <a:r>
              <a:rPr lang="en-US" sz="2400" dirty="0">
                <a:solidFill>
                  <a:srgbClr val="2C363A"/>
                </a:solidFill>
                <a:latin typeface="Calibri"/>
                <a:ea typeface="Verdana"/>
                <a:cs typeface="+mn-lt"/>
              </a:rPr>
              <a:t>The PPN nominate and elect “Representatives” to sit on Strategic Policy Committees (SPCs),</a:t>
            </a:r>
          </a:p>
          <a:p>
            <a:pPr marL="0" indent="0" algn="ctr">
              <a:buNone/>
            </a:pPr>
            <a:r>
              <a:rPr lang="en-US" sz="2400" b="1" dirty="0">
                <a:solidFill>
                  <a:srgbClr val="2C363A"/>
                </a:solidFill>
                <a:latin typeface="Calibri"/>
                <a:ea typeface="Verdana"/>
                <a:cs typeface="+mn-lt"/>
              </a:rPr>
              <a:t>(housing/transport/planning/culture/climate/finance/economic development)</a:t>
            </a:r>
          </a:p>
          <a:p>
            <a:r>
              <a:rPr lang="en-US" sz="2400" dirty="0">
                <a:solidFill>
                  <a:srgbClr val="2C363A"/>
                </a:solidFill>
                <a:latin typeface="Calibri"/>
                <a:ea typeface="Verdana"/>
                <a:cs typeface="+mn-lt"/>
              </a:rPr>
              <a:t>the Local Community Development Committee (LCDC), </a:t>
            </a:r>
          </a:p>
          <a:p>
            <a:r>
              <a:rPr lang="en-US" sz="2400" dirty="0">
                <a:solidFill>
                  <a:srgbClr val="2C363A"/>
                </a:solidFill>
                <a:latin typeface="Calibri"/>
                <a:ea typeface="Verdana"/>
                <a:cs typeface="+mn-lt"/>
              </a:rPr>
              <a:t>and the Joint Policing  Committee (JPC).</a:t>
            </a:r>
            <a:endParaRPr lang="en-US" sz="2400" dirty="0">
              <a:latin typeface="Calibri"/>
              <a:cs typeface="Calibri"/>
            </a:endParaRPr>
          </a:p>
          <a:p>
            <a:endParaRPr lang="en-US" sz="2400" dirty="0">
              <a:ea typeface="+mn-lt"/>
              <a:cs typeface="+mn-lt"/>
            </a:endParaRPr>
          </a:p>
        </p:txBody>
      </p:sp>
    </p:spTree>
    <p:extLst>
      <p:ext uri="{BB962C8B-B14F-4D97-AF65-F5344CB8AC3E}">
        <p14:creationId xmlns:p14="http://schemas.microsoft.com/office/powerpoint/2010/main" val="191429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2433FE1-6607-849C-8315-6C42C927710C}"/>
              </a:ext>
            </a:extLst>
          </p:cNvPr>
          <p:cNvSpPr>
            <a:spLocks noGrp="1"/>
          </p:cNvSpPr>
          <p:nvPr>
            <p:ph type="title"/>
          </p:nvPr>
        </p:nvSpPr>
        <p:spPr>
          <a:xfrm>
            <a:off x="479394" y="1070800"/>
            <a:ext cx="3939688" cy="5583126"/>
          </a:xfrm>
        </p:spPr>
        <p:txBody>
          <a:bodyPr>
            <a:normAutofit/>
          </a:bodyPr>
          <a:lstStyle/>
          <a:p>
            <a:pPr algn="r"/>
            <a:r>
              <a:rPr lang="en-US" cap="all">
                <a:latin typeface="Calibri"/>
                <a:ea typeface="Calibri"/>
                <a:cs typeface="Calibri"/>
              </a:rPr>
              <a:t>CONNECT, COLLABORATE, AND CONSULT</a:t>
            </a:r>
            <a:endParaRPr lang="en-US">
              <a:latin typeface="Calibri"/>
              <a:ea typeface="Calibri"/>
              <a:cs typeface="Calibri"/>
            </a:endParaRPr>
          </a:p>
          <a:p>
            <a:pPr algn="r"/>
            <a:endParaRPr lang="en-US">
              <a:ea typeface="Calibri Light"/>
              <a:cs typeface="Calibri Light"/>
            </a:endParaRPr>
          </a:p>
        </p:txBody>
      </p:sp>
      <p:cxnSp>
        <p:nvCxnSpPr>
          <p:cNvPr id="59" name="Straight Connector 5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4" name="Content Placeholder 2">
            <a:extLst>
              <a:ext uri="{FF2B5EF4-FFF2-40B4-BE49-F238E27FC236}">
                <a16:creationId xmlns:a16="http://schemas.microsoft.com/office/drawing/2014/main" id="{D4C6D19F-B2BB-EB6C-549A-F349E06B8134}"/>
              </a:ext>
            </a:extLst>
          </p:cNvPr>
          <p:cNvGraphicFramePr>
            <a:graphicFrameLocks noGrp="1"/>
          </p:cNvGraphicFramePr>
          <p:nvPr>
            <p:ph idx="1"/>
            <p:extLst>
              <p:ext uri="{D42A27DB-BD31-4B8C-83A1-F6EECF244321}">
                <p14:modId xmlns:p14="http://schemas.microsoft.com/office/powerpoint/2010/main" val="400667628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77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65ADA-4752-E3A7-78B6-7EEB1C7CA4FB}"/>
              </a:ext>
            </a:extLst>
          </p:cNvPr>
          <p:cNvSpPr>
            <a:spLocks noGrp="1"/>
          </p:cNvSpPr>
          <p:nvPr>
            <p:ph type="title"/>
          </p:nvPr>
        </p:nvSpPr>
        <p:spPr>
          <a:xfrm>
            <a:off x="841248" y="251312"/>
            <a:ext cx="10506456" cy="1010264"/>
          </a:xfrm>
        </p:spPr>
        <p:txBody>
          <a:bodyPr anchor="ctr">
            <a:normAutofit/>
          </a:bodyPr>
          <a:lstStyle/>
          <a:p>
            <a:pPr algn="ctr"/>
            <a:r>
              <a:rPr lang="en-US" sz="4000" dirty="0">
                <a:cs typeface="Calibri Light"/>
              </a:rPr>
              <a:t>What does a PPN Representative do?</a:t>
            </a:r>
            <a:endParaRPr lang="en-US" sz="4000" dirty="0">
              <a:ea typeface="Calibri Light" panose="020F0302020204030204"/>
              <a:cs typeface="Calibri Light"/>
            </a:endParaRPr>
          </a:p>
        </p:txBody>
      </p:sp>
      <p:sp>
        <p:nvSpPr>
          <p:cNvPr id="21" name="Rectangle 2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F3E7323-8AA1-CE8A-8E46-C90B3620DBD7}"/>
              </a:ext>
            </a:extLst>
          </p:cNvPr>
          <p:cNvGraphicFramePr>
            <a:graphicFrameLocks noGrp="1"/>
          </p:cNvGraphicFramePr>
          <p:nvPr>
            <p:ph idx="1"/>
            <p:extLst>
              <p:ext uri="{D42A27DB-BD31-4B8C-83A1-F6EECF244321}">
                <p14:modId xmlns:p14="http://schemas.microsoft.com/office/powerpoint/2010/main" val="1567977461"/>
              </p:ext>
            </p:extLst>
          </p:nvPr>
        </p:nvGraphicFramePr>
        <p:xfrm>
          <a:off x="755374" y="1484570"/>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240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838200" y="365125"/>
            <a:ext cx="9842237" cy="1325563"/>
          </a:xfrm>
        </p:spPr>
        <p:txBody>
          <a:bodyPr>
            <a:normAutofit/>
          </a:bodyPr>
          <a:lstStyle/>
          <a:p>
            <a:r>
              <a:rPr lang="en-US" sz="4300" dirty="0">
                <a:ea typeface="Calibri Light"/>
                <a:cs typeface="Calibri Light"/>
              </a:rPr>
              <a:t>The Election Process 2024</a:t>
            </a:r>
            <a:endParaRPr lang="en-US" sz="4300" dirty="0"/>
          </a:p>
        </p:txBody>
      </p:sp>
      <p:cxnSp>
        <p:nvCxnSpPr>
          <p:cNvPr id="24" name="Straight Connector 2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6"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8"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0"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18" name="Content Placeholder 2">
            <a:extLst>
              <a:ext uri="{FF2B5EF4-FFF2-40B4-BE49-F238E27FC236}">
                <a16:creationId xmlns:a16="http://schemas.microsoft.com/office/drawing/2014/main" id="{B081FBBD-E08A-E58A-8727-F641BAA9159A}"/>
              </a:ext>
            </a:extLst>
          </p:cNvPr>
          <p:cNvGraphicFramePr>
            <a:graphicFrameLocks noGrp="1"/>
          </p:cNvGraphicFramePr>
          <p:nvPr>
            <p:ph idx="1"/>
            <p:extLst>
              <p:ext uri="{D42A27DB-BD31-4B8C-83A1-F6EECF244321}">
                <p14:modId xmlns:p14="http://schemas.microsoft.com/office/powerpoint/2010/main" val="15328236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112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cs typeface="Calibri Light"/>
              </a:rPr>
              <a:t>Further Reading and Supports </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2064774"/>
            <a:ext cx="9724031" cy="3936781"/>
          </a:xfrm>
        </p:spPr>
        <p:txBody>
          <a:bodyPr anchor="ctr">
            <a:normAutofit fontScale="92500" lnSpcReduction="20000"/>
          </a:bodyPr>
          <a:lstStyle/>
          <a:p>
            <a:r>
              <a:rPr lang="en-US" sz="2400" dirty="0">
                <a:solidFill>
                  <a:srgbClr val="0563C1"/>
                </a:solidFill>
                <a:latin typeface="Calibri"/>
                <a:ea typeface="Verdana"/>
                <a:cs typeface="Calibri"/>
                <a:hlinkClick r:id="rId2">
                  <a:extLst>
                    <a:ext uri="{A12FA001-AC4F-418D-AE19-62706E023703}">
                      <ahyp:hlinkClr xmlns:ahyp="http://schemas.microsoft.com/office/drawing/2018/hyperlinkcolor" val="tx"/>
                    </a:ext>
                  </a:extLst>
                </a:hlinkClick>
              </a:rPr>
              <a:t>www</a:t>
            </a:r>
            <a:r>
              <a:rPr lang="en-US" sz="2400" dirty="0">
                <a:solidFill>
                  <a:srgbClr val="0070C0"/>
                </a:solidFill>
                <a:latin typeface="Calibri"/>
                <a:ea typeface="Verdana"/>
                <a:cs typeface="Calibri"/>
                <a:hlinkClick r:id="rId2">
                  <a:extLst>
                    <a:ext uri="{A12FA001-AC4F-418D-AE19-62706E023703}">
                      <ahyp:hlinkClr xmlns:ahyp="http://schemas.microsoft.com/office/drawing/2018/hyperlinkcolor" val="tx"/>
                    </a:ext>
                  </a:extLst>
                </a:hlinkClick>
              </a:rPr>
              <a:t>.dublincityppn.ie</a:t>
            </a:r>
            <a:r>
              <a:rPr lang="en-US" sz="2400" dirty="0">
                <a:solidFill>
                  <a:srgbClr val="0070C0"/>
                </a:solidFill>
                <a:latin typeface="Calibri"/>
                <a:ea typeface="Verdana"/>
                <a:cs typeface="Calibri"/>
              </a:rPr>
              <a:t>  </a:t>
            </a:r>
          </a:p>
          <a:p>
            <a:r>
              <a:rPr lang="en-US" sz="2400" u="sng" dirty="0">
                <a:solidFill>
                  <a:srgbClr val="0070C0"/>
                </a:solidFill>
                <a:latin typeface="Calibri"/>
                <a:ea typeface="Verdana"/>
                <a:cs typeface="Calibri"/>
              </a:rPr>
              <a:t>www.dlrppn.ie  </a:t>
            </a:r>
          </a:p>
          <a:p>
            <a:r>
              <a:rPr lang="en-US" sz="2400" u="sng" dirty="0">
                <a:solidFill>
                  <a:srgbClr val="0070C0"/>
                </a:solidFill>
                <a:latin typeface="Calibri"/>
                <a:ea typeface="Verdana"/>
                <a:cs typeface="Calibri"/>
                <a:hlinkClick r:id="rId3"/>
              </a:rPr>
              <a:t>www.fingalppn.ie</a:t>
            </a:r>
            <a:r>
              <a:rPr lang="en-US" sz="2400" u="sng" dirty="0">
                <a:solidFill>
                  <a:srgbClr val="0070C0"/>
                </a:solidFill>
                <a:latin typeface="Calibri"/>
                <a:ea typeface="Verdana"/>
                <a:cs typeface="Calibri"/>
              </a:rPr>
              <a:t> </a:t>
            </a:r>
          </a:p>
          <a:p>
            <a:endParaRPr lang="en-US" sz="2400" u="sng" dirty="0">
              <a:solidFill>
                <a:srgbClr val="0070C0"/>
              </a:solidFill>
              <a:latin typeface="Calibri"/>
              <a:ea typeface="Verdana"/>
              <a:cs typeface="Calibri"/>
            </a:endParaRPr>
          </a:p>
          <a:p>
            <a:r>
              <a:rPr lang="en-US" sz="2400" dirty="0">
                <a:solidFill>
                  <a:srgbClr val="2C363A"/>
                </a:solidFill>
                <a:latin typeface="Calibri"/>
                <a:ea typeface="Verdana"/>
                <a:cs typeface="Calibri"/>
                <a:hlinkClick r:id="rId4"/>
              </a:rPr>
              <a:t>The PPN Handbook 2020 </a:t>
            </a:r>
            <a:endParaRPr lang="en-US" sz="2400" dirty="0">
              <a:solidFill>
                <a:srgbClr val="2C363A"/>
              </a:solidFill>
              <a:latin typeface="Calibri"/>
              <a:ea typeface="Verdana"/>
              <a:cs typeface="Calibri"/>
            </a:endParaRPr>
          </a:p>
          <a:p>
            <a:pPr marL="0" indent="0">
              <a:buNone/>
            </a:pPr>
            <a:endParaRPr lang="en-US" sz="2400" dirty="0">
              <a:solidFill>
                <a:srgbClr val="2C363A"/>
              </a:solidFill>
              <a:latin typeface="Calibri"/>
              <a:ea typeface="Verdana"/>
              <a:cs typeface="Calibri"/>
            </a:endParaRPr>
          </a:p>
          <a:p>
            <a:r>
              <a:rPr lang="en-US" sz="2400" dirty="0">
                <a:solidFill>
                  <a:srgbClr val="2C363A"/>
                </a:solidFill>
                <a:ea typeface="Verdana"/>
                <a:cs typeface="Calibri"/>
              </a:rPr>
              <a:t>PPN Summer School 27 May – 30 May at DCU and online</a:t>
            </a:r>
          </a:p>
          <a:p>
            <a:r>
              <a:rPr lang="en-US" sz="2400" dirty="0">
                <a:solidFill>
                  <a:srgbClr val="2C363A"/>
                </a:solidFill>
                <a:ea typeface="Verdana"/>
                <a:cs typeface="Calibri"/>
              </a:rPr>
              <a:t>Autumn series of training sessions including anti-racism training/care for the carer and online supports with Carmichael:  follow social media or the website for information</a:t>
            </a:r>
          </a:p>
          <a:p>
            <a:r>
              <a:rPr lang="en-US" sz="2400" dirty="0">
                <a:solidFill>
                  <a:srgbClr val="2C363A"/>
                </a:solidFill>
                <a:ea typeface="Verdana"/>
                <a:cs typeface="Calibri"/>
              </a:rPr>
              <a:t>Stay in touch with us – meet us for coffee, learn more about the PPN and stay involved</a:t>
            </a:r>
          </a:p>
          <a:p>
            <a:endParaRPr lang="en-US" sz="2400" dirty="0">
              <a:solidFill>
                <a:srgbClr val="2C363A"/>
              </a:solidFill>
              <a:ea typeface="Verdana"/>
              <a:cs typeface="Calibri"/>
            </a:endParaRPr>
          </a:p>
        </p:txBody>
      </p:sp>
    </p:spTree>
    <p:extLst>
      <p:ext uri="{BB962C8B-B14F-4D97-AF65-F5344CB8AC3E}">
        <p14:creationId xmlns:p14="http://schemas.microsoft.com/office/powerpoint/2010/main" val="4082279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1faedf-f122-4406-9a53-9c75352a9b4d">
      <Terms xmlns="http://schemas.microsoft.com/office/infopath/2007/PartnerControls"/>
    </lcf76f155ced4ddcb4097134ff3c332f>
    <TaxCatchAll xmlns="0eacd753-3f7d-4bdf-8cd8-a389a32565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232D7C76EDAE49B440B12C41BECCD4" ma:contentTypeVersion="15" ma:contentTypeDescription="Create a new document." ma:contentTypeScope="" ma:versionID="a3b0e76b70a0f17ee9b35e31e82a1951">
  <xsd:schema xmlns:xsd="http://www.w3.org/2001/XMLSchema" xmlns:xs="http://www.w3.org/2001/XMLSchema" xmlns:p="http://schemas.microsoft.com/office/2006/metadata/properties" xmlns:ns2="ef1faedf-f122-4406-9a53-9c75352a9b4d" xmlns:ns3="0eacd753-3f7d-4bdf-8cd8-a389a32565ac" targetNamespace="http://schemas.microsoft.com/office/2006/metadata/properties" ma:root="true" ma:fieldsID="0aea1270e9ca7ce0e1d210b56756725d" ns2:_="" ns3:_="">
    <xsd:import namespace="ef1faedf-f122-4406-9a53-9c75352a9b4d"/>
    <xsd:import namespace="0eacd753-3f7d-4bdf-8cd8-a389a32565a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1faedf-f122-4406-9a53-9c75352a9b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13ade5c-1fd9-4da2-a153-6d55bb3d5b2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acd753-3f7d-4bdf-8cd8-a389a32565a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0aab6c7-3f11-4fda-9855-33c3670bba47}" ma:internalName="TaxCatchAll" ma:showField="CatchAllData" ma:web="0eacd753-3f7d-4bdf-8cd8-a389a32565a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E9DD5-AB9B-4FF0-BA5A-0F3100B01282}">
  <ds:schemaRefs>
    <ds:schemaRef ds:uri="http://schemas.microsoft.com/office/2006/metadata/properties"/>
    <ds:schemaRef ds:uri="http://schemas.microsoft.com/office/infopath/2007/PartnerControls"/>
    <ds:schemaRef ds:uri="ef1faedf-f122-4406-9a53-9c75352a9b4d"/>
    <ds:schemaRef ds:uri="0eacd753-3f7d-4bdf-8cd8-a389a32565ac"/>
  </ds:schemaRefs>
</ds:datastoreItem>
</file>

<file path=customXml/itemProps2.xml><?xml version="1.0" encoding="utf-8"?>
<ds:datastoreItem xmlns:ds="http://schemas.openxmlformats.org/officeDocument/2006/customXml" ds:itemID="{2BFF12FB-903F-4C3C-8B19-5CB705528C7A}">
  <ds:schemaRefs>
    <ds:schemaRef ds:uri="http://schemas.microsoft.com/sharepoint/v3/contenttype/forms"/>
  </ds:schemaRefs>
</ds:datastoreItem>
</file>

<file path=customXml/itemProps3.xml><?xml version="1.0" encoding="utf-8"?>
<ds:datastoreItem xmlns:ds="http://schemas.openxmlformats.org/officeDocument/2006/customXml" ds:itemID="{FDE6440C-FEEA-4EF2-A87B-36705A5E3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1faedf-f122-4406-9a53-9c75352a9b4d"/>
    <ds:schemaRef ds:uri="0eacd753-3f7d-4bdf-8cd8-a389a3256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TotalTime>
  <Words>2012</Words>
  <Application>Microsoft Office PowerPoint</Application>
  <PresentationFormat>Widescreen</PresentationFormat>
  <Paragraphs>154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Verdana</vt:lpstr>
      <vt:lpstr>Office Theme</vt:lpstr>
      <vt:lpstr>PPN Information Session  27 May 2024 </vt:lpstr>
      <vt:lpstr>Introductions </vt:lpstr>
      <vt:lpstr>What we will cover tonight </vt:lpstr>
      <vt:lpstr> Public Participation Networks</vt:lpstr>
      <vt:lpstr> Public Participation Network </vt:lpstr>
      <vt:lpstr>CONNECT, COLLABORATE, AND CONSULT </vt:lpstr>
      <vt:lpstr>What does a PPN Representative do?</vt:lpstr>
      <vt:lpstr>The Election Process 2024</vt:lpstr>
      <vt:lpstr>Further Reading and Supports </vt:lpstr>
      <vt:lpstr>Frequently Asked Questions </vt:lpstr>
      <vt:lpstr>1. Do all 31 PPNs function the same way?</vt:lpstr>
      <vt:lpstr>2. Who can become a PPN member?</vt:lpstr>
      <vt:lpstr>3. Can PPNs give out funding/ grants?</vt:lpstr>
      <vt:lpstr>4. What does a ‘flat structure’ mean?</vt:lpstr>
      <vt:lpstr>5. What is the Role of Secretariat members?</vt:lpstr>
      <vt:lpstr>6. What does it mean that PPNs are non-political?</vt:lpstr>
      <vt:lpstr>7. Can PPNs organize husting sessions ahead of local elections?</vt:lpstr>
      <vt:lpstr>8.   How much influence can a PPN representative have on local policy?</vt:lpstr>
      <vt:lpstr>9. Why must PPNs have two Plenary meetings per year?</vt:lpstr>
      <vt:lpstr>10. What are the structures that support the work of the PPN?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Powell</dc:creator>
  <cp:lastModifiedBy>Natalja Matease</cp:lastModifiedBy>
  <cp:revision>60</cp:revision>
  <dcterms:created xsi:type="dcterms:W3CDTF">2022-04-27T14:01:57Z</dcterms:created>
  <dcterms:modified xsi:type="dcterms:W3CDTF">2024-06-07T11:33:56Z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0x010100F3232D7C76EDAE49B440B12C41BECCD4</vt:lpwstr>
  </property>
  <property fmtid="{D5CDD505-2E9C-101B-9397-08002B2CF9AE}" pid="3" name="MediaServiceImageTags">
    <vt:lpwstr/>
  </property>
</Properties>
</file>