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1.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4.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5.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6.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4" r:id="rId2"/>
    <p:sldMasterId id="2147483660" r:id="rId3"/>
    <p:sldMasterId id="2147483668" r:id="rId4"/>
    <p:sldMasterId id="2147483676" r:id="rId5"/>
    <p:sldMasterId id="2147483684" r:id="rId6"/>
    <p:sldMasterId id="2147483692" r:id="rId7"/>
    <p:sldMasterId id="2147483700" r:id="rId8"/>
    <p:sldMasterId id="2147483708" r:id="rId9"/>
    <p:sldMasterId id="2147483716" r:id="rId10"/>
    <p:sldMasterId id="2147483724" r:id="rId11"/>
    <p:sldMasterId id="2147483732" r:id="rId12"/>
    <p:sldMasterId id="2147483740" r:id="rId13"/>
    <p:sldMasterId id="2147483748" r:id="rId14"/>
    <p:sldMasterId id="2147483756" r:id="rId15"/>
    <p:sldMasterId id="2147483764" r:id="rId16"/>
    <p:sldMasterId id="2147483772" r:id="rId17"/>
  </p:sldMasterIdLst>
  <p:notesMasterIdLst>
    <p:notesMasterId r:id="rId42"/>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dC0/KkCG32tLwqtDSWGrTqldF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presProps" Target="presProps.xml"/><Relationship Id="rId20" Type="http://schemas.openxmlformats.org/officeDocument/2006/relationships/slide" Target="slides/slide3.xml"/><Relationship Id="rId4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9" name="Google Shape;39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TikTok: Importance of likes over followers</a:t>
            </a:r>
            <a:endParaRPr/>
          </a:p>
        </p:txBody>
      </p:sp>
      <p:sp>
        <p:nvSpPr>
          <p:cNvPr id="529" name="Google Shape;529;p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5" name="Google Shape;53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1" name="Google Shape;541;p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6" name="Google Shape;55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Building a social media following takes time – do you want to commit?</a:t>
            </a:r>
            <a:endParaRPr/>
          </a:p>
        </p:txBody>
      </p:sp>
      <p:sp>
        <p:nvSpPr>
          <p:cNvPr id="571" name="Google Shape;571;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CBS News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Fake Accounts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New ‘official’ tag</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Impact on traffic</a:t>
            </a:r>
            <a:endParaRPr/>
          </a:p>
        </p:txBody>
      </p:sp>
      <p:sp>
        <p:nvSpPr>
          <p:cNvPr id="590" name="Google Shape;59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Twitter has about 1.5m users in Ireland… but it likely feels like more due to its popularity in academic and media circles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Important to remember it is a bubble - and it can be very problematic</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Among its main advantages is that it’s great for sharing content from other platforms. But I spoke about Independent.ie earlier and how little it drove traffic back to the site.</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Other advantages include it is easy to schedule posts on a platform like Buffer or Hootsuite, and therefore have a ‘presence’ across the day or week</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This also makes it easier to have a ‘strategy’ – see slide</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Best practices on Twitter would include keeping it short, always including a visual and limiting yourself to a maximum of two hashtags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a:solidFill>
                  <a:schemeClr val="dk1"/>
                </a:solidFill>
                <a:latin typeface="Calibri"/>
                <a:ea typeface="Calibri"/>
                <a:cs typeface="Calibri"/>
                <a:sym typeface="Calibri"/>
              </a:rPr>
              <a:t>When starting out, tagging as many people as you can can help to build up an audience through retweets and so on</a:t>
            </a:r>
            <a:endParaRPr/>
          </a:p>
        </p:txBody>
      </p:sp>
      <p:sp>
        <p:nvSpPr>
          <p:cNvPr id="596" name="Google Shape;596;p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9" name="Google Shape;609;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LinkedIn puts great stock in being the ‘professional’ social media network – and much of the content is serious or aspirational or basically bragging.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I’m not a huge fan but while its potential benefits for people in terms of changing jobs and networking are well known, it also has a role for organisations.</a:t>
            </a:r>
            <a:endParaRPr sz="12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Thought leadership is one area that could work well for DCU affiliated organisations.</a:t>
            </a:r>
            <a:endParaRPr sz="12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What I mean by that is content that maybe gives your expert perspective on news and trends</a:t>
            </a:r>
            <a:endParaRPr sz="12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Or as LinkedIn would put it, ‘Everyone has the capacity to transform lives by communicating a powerful idea’ So that’s ‘good content’ but day to day, you’re looking on LinkedIn more at posting useful information and news, and using that to build the trust and credibility of your brand or organisation</a:t>
            </a:r>
            <a:endParaRPr sz="12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There are plenty of limitations to LinkedIn – it’s quite po-faced, quite narcissistic even for a social media site, and can be boring.</a:t>
            </a:r>
            <a:endParaRPr sz="12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People less likely to engage with your posts, it’s less about fun and therefore it can be difficult to strike a balance between a ‘corporate’ tone and keeping things interesting</a:t>
            </a:r>
            <a:endParaRPr sz="12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You need to think about whether your organisation requires a presence on LinkedIn and whether it will be useful</a:t>
            </a:r>
            <a:endParaRPr sz="1200">
              <a:solidFill>
                <a:schemeClr val="dk1"/>
              </a:solidFill>
              <a:latin typeface="Calibri"/>
              <a:ea typeface="Calibri"/>
              <a:cs typeface="Calibri"/>
              <a:sym typeface="Calibri"/>
            </a:endParaRPr>
          </a:p>
          <a:p>
            <a:pPr marL="171450" lvl="0" indent="-9525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171450" lvl="0" indent="-9525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171450" lvl="0" indent="-9525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that performs well for DCU on LinkedIn for example – </a:t>
            </a:r>
            <a:endParaRPr/>
          </a:p>
        </p:txBody>
      </p:sp>
      <p:sp>
        <p:nvSpPr>
          <p:cNvPr id="616" name="Google Shape;616;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7" name="Google Shape;637;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5" name="Google Shape;40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4" name="Google Shape;64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3" name="Google Shape;663;p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2" name="Google Shape;682;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2" name="Google Shape;702;p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0" name="Google Shape;720;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1" name="Google Shape;41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1" name="Google Shape;44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4" name="Google Shape;454;p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Please emphasise – we do not see our social media channels as marketing feeds. Also audiences have grown since July – people are interested in DCU content</a:t>
            </a:r>
            <a:endParaRPr/>
          </a:p>
        </p:txBody>
      </p:sp>
      <p:sp>
        <p:nvSpPr>
          <p:cNvPr id="475" name="Google Shape;47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Different voice for different platforms</a:t>
            </a:r>
            <a:endParaRPr/>
          </a:p>
        </p:txBody>
      </p:sp>
      <p:sp>
        <p:nvSpPr>
          <p:cNvPr id="492" name="Google Shape;49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3" name="Google Shape;503;p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6" name="Google Shape;516;p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6"/>
          <p:cNvSpPr txBox="1">
            <a:spLocks noGrp="1"/>
          </p:cNvSpPr>
          <p:nvPr>
            <p:ph type="ctrTitle"/>
          </p:nvPr>
        </p:nvSpPr>
        <p:spPr>
          <a:xfrm>
            <a:off x="362465" y="875229"/>
            <a:ext cx="7904100" cy="1293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sz="4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 name="Google Shape;10;p26"/>
          <p:cNvSpPr txBox="1">
            <a:spLocks noGrp="1"/>
          </p:cNvSpPr>
          <p:nvPr>
            <p:ph type="subTitle" idx="1"/>
          </p:nvPr>
        </p:nvSpPr>
        <p:spPr>
          <a:xfrm>
            <a:off x="362465" y="2426022"/>
            <a:ext cx="7904100" cy="1293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7"/>
        <p:cNvGrpSpPr/>
        <p:nvPr/>
      </p:nvGrpSpPr>
      <p:grpSpPr>
        <a:xfrm>
          <a:off x="0" y="0"/>
          <a:ext cx="0" cy="0"/>
          <a:chOff x="0" y="0"/>
          <a:chExt cx="0" cy="0"/>
        </a:xfrm>
      </p:grpSpPr>
      <p:sp>
        <p:nvSpPr>
          <p:cNvPr id="358" name="Google Shape;358;p143"/>
          <p:cNvSpPr txBox="1">
            <a:spLocks noGrp="1"/>
          </p:cNvSpPr>
          <p:nvPr>
            <p:ph type="title"/>
          </p:nvPr>
        </p:nvSpPr>
        <p:spPr>
          <a:xfrm>
            <a:off x="490234" y="1241962"/>
            <a:ext cx="10311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9"/>
        <p:cNvGrpSpPr/>
        <p:nvPr/>
      </p:nvGrpSpPr>
      <p:grpSpPr>
        <a:xfrm>
          <a:off x="0" y="0"/>
          <a:ext cx="0" cy="0"/>
          <a:chOff x="0" y="0"/>
          <a:chExt cx="0" cy="0"/>
        </a:xfrm>
      </p:grpSpPr>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3"/>
        <p:cNvGrpSpPr/>
        <p:nvPr/>
      </p:nvGrpSpPr>
      <p:grpSpPr>
        <a:xfrm>
          <a:off x="0" y="0"/>
          <a:ext cx="0" cy="0"/>
          <a:chOff x="0" y="0"/>
          <a:chExt cx="0" cy="0"/>
        </a:xfrm>
      </p:grpSpPr>
      <p:sp>
        <p:nvSpPr>
          <p:cNvPr id="364" name="Google Shape;364;p56"/>
          <p:cNvSpPr txBox="1">
            <a:spLocks noGrp="1"/>
          </p:cNvSpPr>
          <p:nvPr>
            <p:ph type="title"/>
          </p:nvPr>
        </p:nvSpPr>
        <p:spPr>
          <a:xfrm>
            <a:off x="400876" y="389509"/>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 name="Google Shape;365;p56"/>
          <p:cNvSpPr txBox="1">
            <a:spLocks noGrp="1"/>
          </p:cNvSpPr>
          <p:nvPr>
            <p:ph type="body" idx="1"/>
          </p:nvPr>
        </p:nvSpPr>
        <p:spPr>
          <a:xfrm>
            <a:off x="400876" y="2011222"/>
            <a:ext cx="5157900" cy="749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6" name="Google Shape;366;p56"/>
          <p:cNvSpPr txBox="1">
            <a:spLocks noGrp="1"/>
          </p:cNvSpPr>
          <p:nvPr>
            <p:ph type="body" idx="2"/>
          </p:nvPr>
        </p:nvSpPr>
        <p:spPr>
          <a:xfrm>
            <a:off x="400876" y="2965165"/>
            <a:ext cx="5157900" cy="334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7" name="Google Shape;367;p56"/>
          <p:cNvSpPr txBox="1">
            <a:spLocks noGrp="1"/>
          </p:cNvSpPr>
          <p:nvPr>
            <p:ph type="body" idx="3"/>
          </p:nvPr>
        </p:nvSpPr>
        <p:spPr>
          <a:xfrm>
            <a:off x="5733288" y="2011222"/>
            <a:ext cx="5183100" cy="749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8" name="Google Shape;368;p56"/>
          <p:cNvSpPr txBox="1">
            <a:spLocks noGrp="1"/>
          </p:cNvSpPr>
          <p:nvPr>
            <p:ph type="body" idx="4"/>
          </p:nvPr>
        </p:nvSpPr>
        <p:spPr>
          <a:xfrm>
            <a:off x="5733288" y="2965165"/>
            <a:ext cx="5183100" cy="334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9"/>
        <p:cNvGrpSpPr/>
        <p:nvPr/>
      </p:nvGrpSpPr>
      <p:grpSpPr>
        <a:xfrm>
          <a:off x="0" y="0"/>
          <a:ext cx="0" cy="0"/>
          <a:chOff x="0" y="0"/>
          <a:chExt cx="0" cy="0"/>
        </a:xfrm>
      </p:grpSpPr>
      <p:sp>
        <p:nvSpPr>
          <p:cNvPr id="370" name="Google Shape;370;p145"/>
          <p:cNvSpPr txBox="1">
            <a:spLocks noGrp="1"/>
          </p:cNvSpPr>
          <p:nvPr>
            <p:ph type="ctrTitle"/>
          </p:nvPr>
        </p:nvSpPr>
        <p:spPr>
          <a:xfrm>
            <a:off x="630689" y="1548671"/>
            <a:ext cx="10074000" cy="188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sz="4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1" name="Google Shape;371;p145"/>
          <p:cNvSpPr txBox="1">
            <a:spLocks noGrp="1"/>
          </p:cNvSpPr>
          <p:nvPr>
            <p:ph type="subTitle" idx="1"/>
          </p:nvPr>
        </p:nvSpPr>
        <p:spPr>
          <a:xfrm>
            <a:off x="630689" y="3655519"/>
            <a:ext cx="10074000" cy="1293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2"/>
        <p:cNvGrpSpPr/>
        <p:nvPr/>
      </p:nvGrpSpPr>
      <p:grpSpPr>
        <a:xfrm>
          <a:off x="0" y="0"/>
          <a:ext cx="0" cy="0"/>
          <a:chOff x="0" y="0"/>
          <a:chExt cx="0" cy="0"/>
        </a:xfrm>
      </p:grpSpPr>
      <p:sp>
        <p:nvSpPr>
          <p:cNvPr id="373" name="Google Shape;373;p146"/>
          <p:cNvSpPr txBox="1">
            <a:spLocks noGrp="1"/>
          </p:cNvSpPr>
          <p:nvPr>
            <p:ph type="title"/>
          </p:nvPr>
        </p:nvSpPr>
        <p:spPr>
          <a:xfrm>
            <a:off x="343930" y="1327306"/>
            <a:ext cx="10311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Arial"/>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4" name="Google Shape;374;p146"/>
          <p:cNvSpPr txBox="1">
            <a:spLocks noGrp="1"/>
          </p:cNvSpPr>
          <p:nvPr>
            <p:ph type="body" idx="1"/>
          </p:nvPr>
        </p:nvSpPr>
        <p:spPr>
          <a:xfrm>
            <a:off x="343930" y="2581728"/>
            <a:ext cx="10311900" cy="3063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5"/>
        <p:cNvGrpSpPr/>
        <p:nvPr/>
      </p:nvGrpSpPr>
      <p:grpSpPr>
        <a:xfrm>
          <a:off x="0" y="0"/>
          <a:ext cx="0" cy="0"/>
          <a:chOff x="0" y="0"/>
          <a:chExt cx="0" cy="0"/>
        </a:xfrm>
      </p:grpSpPr>
      <p:sp>
        <p:nvSpPr>
          <p:cNvPr id="376" name="Google Shape;376;p147"/>
          <p:cNvSpPr txBox="1">
            <a:spLocks noGrp="1"/>
          </p:cNvSpPr>
          <p:nvPr>
            <p:ph type="title"/>
          </p:nvPr>
        </p:nvSpPr>
        <p:spPr>
          <a:xfrm>
            <a:off x="473504" y="893033"/>
            <a:ext cx="9012000" cy="2145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7" name="Google Shape;377;p147"/>
          <p:cNvSpPr txBox="1">
            <a:spLocks noGrp="1"/>
          </p:cNvSpPr>
          <p:nvPr>
            <p:ph type="body" idx="1"/>
          </p:nvPr>
        </p:nvSpPr>
        <p:spPr>
          <a:xfrm>
            <a:off x="473504" y="3429000"/>
            <a:ext cx="9012000" cy="1067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1">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8"/>
        <p:cNvGrpSpPr/>
        <p:nvPr/>
      </p:nvGrpSpPr>
      <p:grpSpPr>
        <a:xfrm>
          <a:off x="0" y="0"/>
          <a:ext cx="0" cy="0"/>
          <a:chOff x="0" y="0"/>
          <a:chExt cx="0" cy="0"/>
        </a:xfrm>
      </p:grpSpPr>
      <p:sp>
        <p:nvSpPr>
          <p:cNvPr id="379" name="Google Shape;379;p148"/>
          <p:cNvSpPr txBox="1">
            <a:spLocks noGrp="1"/>
          </p:cNvSpPr>
          <p:nvPr>
            <p:ph type="title"/>
          </p:nvPr>
        </p:nvSpPr>
        <p:spPr>
          <a:xfrm>
            <a:off x="343930" y="534826"/>
            <a:ext cx="10692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0" name="Google Shape;380;p148"/>
          <p:cNvSpPr txBox="1">
            <a:spLocks noGrp="1"/>
          </p:cNvSpPr>
          <p:nvPr>
            <p:ph type="body" idx="1"/>
          </p:nvPr>
        </p:nvSpPr>
        <p:spPr>
          <a:xfrm>
            <a:off x="343930" y="1768358"/>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1" name="Google Shape;381;p148"/>
          <p:cNvSpPr txBox="1">
            <a:spLocks noGrp="1"/>
          </p:cNvSpPr>
          <p:nvPr>
            <p:ph type="body" idx="2"/>
          </p:nvPr>
        </p:nvSpPr>
        <p:spPr>
          <a:xfrm>
            <a:off x="5855208" y="1788361"/>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2"/>
        <p:cNvGrpSpPr/>
        <p:nvPr/>
      </p:nvGrpSpPr>
      <p:grpSpPr>
        <a:xfrm>
          <a:off x="0" y="0"/>
          <a:ext cx="0" cy="0"/>
          <a:chOff x="0" y="0"/>
          <a:chExt cx="0" cy="0"/>
        </a:xfrm>
      </p:grpSpPr>
      <p:sp>
        <p:nvSpPr>
          <p:cNvPr id="383" name="Google Shape;383;p149"/>
          <p:cNvSpPr txBox="1">
            <a:spLocks noGrp="1"/>
          </p:cNvSpPr>
          <p:nvPr>
            <p:ph type="title"/>
          </p:nvPr>
        </p:nvSpPr>
        <p:spPr>
          <a:xfrm>
            <a:off x="490234" y="1241962"/>
            <a:ext cx="10311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4"/>
        <p:cNvGrpSpPr/>
        <p:nvPr/>
      </p:nvGrpSpPr>
      <p:grpSpPr>
        <a:xfrm>
          <a:off x="0" y="0"/>
          <a:ext cx="0" cy="0"/>
          <a:chOff x="0" y="0"/>
          <a:chExt cx="0" cy="0"/>
        </a:xfrm>
      </p:grpSpPr>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30"/>
          <p:cNvSpPr txBox="1">
            <a:spLocks noGrp="1"/>
          </p:cNvSpPr>
          <p:nvPr>
            <p:ph type="title"/>
          </p:nvPr>
        </p:nvSpPr>
        <p:spPr>
          <a:xfrm>
            <a:off x="343930" y="290986"/>
            <a:ext cx="88248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0"/>
          <p:cNvSpPr txBox="1">
            <a:spLocks noGrp="1"/>
          </p:cNvSpPr>
          <p:nvPr>
            <p:ph type="body" idx="1"/>
          </p:nvPr>
        </p:nvSpPr>
        <p:spPr>
          <a:xfrm>
            <a:off x="343930" y="1516707"/>
            <a:ext cx="4314600" cy="4006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body" idx="2"/>
          </p:nvPr>
        </p:nvSpPr>
        <p:spPr>
          <a:xfrm>
            <a:off x="4942705" y="1516707"/>
            <a:ext cx="4226100" cy="4006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9"/>
        <p:cNvGrpSpPr/>
        <p:nvPr/>
      </p:nvGrpSpPr>
      <p:grpSpPr>
        <a:xfrm>
          <a:off x="0" y="0"/>
          <a:ext cx="0" cy="0"/>
          <a:chOff x="0" y="0"/>
          <a:chExt cx="0" cy="0"/>
        </a:xfrm>
      </p:grpSpPr>
      <p:sp>
        <p:nvSpPr>
          <p:cNvPr id="390" name="Google Shape;390;p151"/>
          <p:cNvSpPr txBox="1">
            <a:spLocks noGrp="1"/>
          </p:cNvSpPr>
          <p:nvPr>
            <p:ph type="ctrTitle"/>
          </p:nvPr>
        </p:nvSpPr>
        <p:spPr>
          <a:xfrm>
            <a:off x="581921" y="1322152"/>
            <a:ext cx="5063100" cy="188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sz="4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1" name="Google Shape;391;p151"/>
          <p:cNvSpPr txBox="1">
            <a:spLocks noGrp="1"/>
          </p:cNvSpPr>
          <p:nvPr>
            <p:ph type="subTitle" idx="1"/>
          </p:nvPr>
        </p:nvSpPr>
        <p:spPr>
          <a:xfrm>
            <a:off x="581921" y="3429000"/>
            <a:ext cx="5148300" cy="1293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2"/>
        <p:cNvGrpSpPr/>
        <p:nvPr/>
      </p:nvGrpSpPr>
      <p:grpSpPr>
        <a:xfrm>
          <a:off x="0" y="0"/>
          <a:ext cx="0" cy="0"/>
          <a:chOff x="0" y="0"/>
          <a:chExt cx="0" cy="0"/>
        </a:xfrm>
      </p:grpSpPr>
      <p:sp>
        <p:nvSpPr>
          <p:cNvPr id="393" name="Google Shape;393;p152"/>
          <p:cNvSpPr txBox="1">
            <a:spLocks noGrp="1"/>
          </p:cNvSpPr>
          <p:nvPr>
            <p:ph type="title"/>
          </p:nvPr>
        </p:nvSpPr>
        <p:spPr>
          <a:xfrm>
            <a:off x="473504" y="1283430"/>
            <a:ext cx="5403000" cy="2145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4" name="Google Shape;394;p152"/>
          <p:cNvSpPr txBox="1">
            <a:spLocks noGrp="1"/>
          </p:cNvSpPr>
          <p:nvPr>
            <p:ph type="body" idx="1"/>
          </p:nvPr>
        </p:nvSpPr>
        <p:spPr>
          <a:xfrm>
            <a:off x="473504" y="3812890"/>
            <a:ext cx="5403000" cy="1067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1">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5"/>
        <p:cNvGrpSpPr/>
        <p:nvPr/>
      </p:nvGrpSpPr>
      <p:grpSpPr>
        <a:xfrm>
          <a:off x="0" y="0"/>
          <a:ext cx="0" cy="0"/>
          <a:chOff x="0" y="0"/>
          <a:chExt cx="0" cy="0"/>
        </a:xfrm>
      </p:grpSpPr>
      <p:sp>
        <p:nvSpPr>
          <p:cNvPr id="396" name="Google Shape;396;p153"/>
          <p:cNvSpPr txBox="1">
            <a:spLocks noGrp="1"/>
          </p:cNvSpPr>
          <p:nvPr>
            <p:ph type="title"/>
          </p:nvPr>
        </p:nvSpPr>
        <p:spPr>
          <a:xfrm>
            <a:off x="563386" y="3282696"/>
            <a:ext cx="5166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67"/>
          <p:cNvSpPr txBox="1">
            <a:spLocks noGrp="1"/>
          </p:cNvSpPr>
          <p:nvPr>
            <p:ph type="ctrTitle"/>
          </p:nvPr>
        </p:nvSpPr>
        <p:spPr>
          <a:xfrm>
            <a:off x="362465" y="319174"/>
            <a:ext cx="7904100" cy="188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Arial"/>
              <a:buNone/>
              <a:defRPr sz="4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7"/>
          <p:cNvSpPr txBox="1">
            <a:spLocks noGrp="1"/>
          </p:cNvSpPr>
          <p:nvPr>
            <p:ph type="subTitle" idx="1"/>
          </p:nvPr>
        </p:nvSpPr>
        <p:spPr>
          <a:xfrm>
            <a:off x="362465" y="2426022"/>
            <a:ext cx="7904100" cy="1293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68"/>
          <p:cNvSpPr txBox="1">
            <a:spLocks noGrp="1"/>
          </p:cNvSpPr>
          <p:nvPr>
            <p:ph type="title"/>
          </p:nvPr>
        </p:nvSpPr>
        <p:spPr>
          <a:xfrm>
            <a:off x="343930" y="290986"/>
            <a:ext cx="77373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8"/>
          <p:cNvSpPr txBox="1">
            <a:spLocks noGrp="1"/>
          </p:cNvSpPr>
          <p:nvPr>
            <p:ph type="body" idx="1"/>
          </p:nvPr>
        </p:nvSpPr>
        <p:spPr>
          <a:xfrm>
            <a:off x="343930" y="1545409"/>
            <a:ext cx="7737300" cy="2103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69"/>
          <p:cNvSpPr txBox="1">
            <a:spLocks noGrp="1"/>
          </p:cNvSpPr>
          <p:nvPr>
            <p:ph type="title"/>
          </p:nvPr>
        </p:nvSpPr>
        <p:spPr>
          <a:xfrm>
            <a:off x="473504" y="338139"/>
            <a:ext cx="7657200" cy="2145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9"/>
          <p:cNvSpPr txBox="1">
            <a:spLocks noGrp="1"/>
          </p:cNvSpPr>
          <p:nvPr>
            <p:ph type="body" idx="1"/>
          </p:nvPr>
        </p:nvSpPr>
        <p:spPr>
          <a:xfrm>
            <a:off x="473504" y="2874106"/>
            <a:ext cx="7657200" cy="1067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70"/>
          <p:cNvSpPr txBox="1">
            <a:spLocks noGrp="1"/>
          </p:cNvSpPr>
          <p:nvPr>
            <p:ph type="title"/>
          </p:nvPr>
        </p:nvSpPr>
        <p:spPr>
          <a:xfrm>
            <a:off x="391624" y="340497"/>
            <a:ext cx="9002700" cy="1043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0"/>
          <p:cNvSpPr txBox="1">
            <a:spLocks noGrp="1"/>
          </p:cNvSpPr>
          <p:nvPr>
            <p:ph type="body" idx="1"/>
          </p:nvPr>
        </p:nvSpPr>
        <p:spPr>
          <a:xfrm>
            <a:off x="391624" y="1681163"/>
            <a:ext cx="4385100" cy="755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70"/>
          <p:cNvSpPr txBox="1">
            <a:spLocks noGrp="1"/>
          </p:cNvSpPr>
          <p:nvPr>
            <p:ph type="body" idx="2"/>
          </p:nvPr>
        </p:nvSpPr>
        <p:spPr>
          <a:xfrm>
            <a:off x="362416" y="2733394"/>
            <a:ext cx="4385100" cy="2765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0"/>
          <p:cNvSpPr txBox="1">
            <a:spLocks noGrp="1"/>
          </p:cNvSpPr>
          <p:nvPr>
            <p:ph type="body" idx="3"/>
          </p:nvPr>
        </p:nvSpPr>
        <p:spPr>
          <a:xfrm>
            <a:off x="5009493" y="1681163"/>
            <a:ext cx="4385100" cy="755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70"/>
          <p:cNvSpPr txBox="1">
            <a:spLocks noGrp="1"/>
          </p:cNvSpPr>
          <p:nvPr>
            <p:ph type="body" idx="4"/>
          </p:nvPr>
        </p:nvSpPr>
        <p:spPr>
          <a:xfrm>
            <a:off x="5009493" y="2733394"/>
            <a:ext cx="4385100" cy="2765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71"/>
          <p:cNvSpPr txBox="1">
            <a:spLocks noGrp="1"/>
          </p:cNvSpPr>
          <p:nvPr>
            <p:ph type="title"/>
          </p:nvPr>
        </p:nvSpPr>
        <p:spPr>
          <a:xfrm>
            <a:off x="368644" y="2441061"/>
            <a:ext cx="83553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32"/>
          <p:cNvSpPr txBox="1">
            <a:spLocks noGrp="1"/>
          </p:cNvSpPr>
          <p:nvPr>
            <p:ph type="title"/>
          </p:nvPr>
        </p:nvSpPr>
        <p:spPr>
          <a:xfrm>
            <a:off x="391624" y="340497"/>
            <a:ext cx="9002700" cy="1043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2"/>
          <p:cNvSpPr txBox="1">
            <a:spLocks noGrp="1"/>
          </p:cNvSpPr>
          <p:nvPr>
            <p:ph type="body" idx="1"/>
          </p:nvPr>
        </p:nvSpPr>
        <p:spPr>
          <a:xfrm>
            <a:off x="391624" y="1681163"/>
            <a:ext cx="4385100" cy="755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32"/>
          <p:cNvSpPr txBox="1">
            <a:spLocks noGrp="1"/>
          </p:cNvSpPr>
          <p:nvPr>
            <p:ph type="body" idx="2"/>
          </p:nvPr>
        </p:nvSpPr>
        <p:spPr>
          <a:xfrm>
            <a:off x="362416" y="2733394"/>
            <a:ext cx="4385100" cy="2765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2"/>
          <p:cNvSpPr txBox="1">
            <a:spLocks noGrp="1"/>
          </p:cNvSpPr>
          <p:nvPr>
            <p:ph type="body" idx="3"/>
          </p:nvPr>
        </p:nvSpPr>
        <p:spPr>
          <a:xfrm>
            <a:off x="5009493" y="1681163"/>
            <a:ext cx="4385100" cy="755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32"/>
          <p:cNvSpPr txBox="1">
            <a:spLocks noGrp="1"/>
          </p:cNvSpPr>
          <p:nvPr>
            <p:ph type="body" idx="4"/>
          </p:nvPr>
        </p:nvSpPr>
        <p:spPr>
          <a:xfrm>
            <a:off x="5009493" y="2733394"/>
            <a:ext cx="4385100" cy="2765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9"/>
        <p:cNvGrpSpPr/>
        <p:nvPr/>
      </p:nvGrpSpPr>
      <p:grpSpPr>
        <a:xfrm>
          <a:off x="0" y="0"/>
          <a:ext cx="0" cy="0"/>
          <a:chOff x="0" y="0"/>
          <a:chExt cx="0" cy="0"/>
        </a:xfrm>
      </p:grpSpPr>
      <p:sp>
        <p:nvSpPr>
          <p:cNvPr id="70" name="Google Shape;70;p73"/>
          <p:cNvSpPr txBox="1">
            <a:spLocks noGrp="1"/>
          </p:cNvSpPr>
          <p:nvPr>
            <p:ph type="ctrTitle"/>
          </p:nvPr>
        </p:nvSpPr>
        <p:spPr>
          <a:xfrm>
            <a:off x="362465" y="319174"/>
            <a:ext cx="7904100" cy="188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Arial"/>
              <a:buNone/>
              <a:defRPr sz="4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3"/>
          <p:cNvSpPr txBox="1">
            <a:spLocks noGrp="1"/>
          </p:cNvSpPr>
          <p:nvPr>
            <p:ph type="subTitle" idx="1"/>
          </p:nvPr>
        </p:nvSpPr>
        <p:spPr>
          <a:xfrm>
            <a:off x="362465" y="2426022"/>
            <a:ext cx="7904100" cy="1293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59"/>
          <p:cNvSpPr txBox="1">
            <a:spLocks noGrp="1"/>
          </p:cNvSpPr>
          <p:nvPr>
            <p:ph type="title"/>
          </p:nvPr>
        </p:nvSpPr>
        <p:spPr>
          <a:xfrm>
            <a:off x="343930" y="513412"/>
            <a:ext cx="77373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Arial"/>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9"/>
          <p:cNvSpPr txBox="1">
            <a:spLocks noGrp="1"/>
          </p:cNvSpPr>
          <p:nvPr>
            <p:ph type="body" idx="1"/>
          </p:nvPr>
        </p:nvSpPr>
        <p:spPr>
          <a:xfrm>
            <a:off x="343930" y="1545409"/>
            <a:ext cx="7737300" cy="2103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
        <p:cNvGrpSpPr/>
        <p:nvPr/>
      </p:nvGrpSpPr>
      <p:grpSpPr>
        <a:xfrm>
          <a:off x="0" y="0"/>
          <a:ext cx="0" cy="0"/>
          <a:chOff x="0" y="0"/>
          <a:chExt cx="0" cy="0"/>
        </a:xfrm>
      </p:grpSpPr>
      <p:sp>
        <p:nvSpPr>
          <p:cNvPr id="73" name="Google Shape;73;p74"/>
          <p:cNvSpPr txBox="1">
            <a:spLocks noGrp="1"/>
          </p:cNvSpPr>
          <p:nvPr>
            <p:ph type="title"/>
          </p:nvPr>
        </p:nvSpPr>
        <p:spPr>
          <a:xfrm>
            <a:off x="343930" y="290986"/>
            <a:ext cx="77373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4"/>
          <p:cNvSpPr txBox="1">
            <a:spLocks noGrp="1"/>
          </p:cNvSpPr>
          <p:nvPr>
            <p:ph type="body" idx="1"/>
          </p:nvPr>
        </p:nvSpPr>
        <p:spPr>
          <a:xfrm>
            <a:off x="343930" y="1545409"/>
            <a:ext cx="7737300" cy="2103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
        <p:cNvGrpSpPr/>
        <p:nvPr/>
      </p:nvGrpSpPr>
      <p:grpSpPr>
        <a:xfrm>
          <a:off x="0" y="0"/>
          <a:ext cx="0" cy="0"/>
          <a:chOff x="0" y="0"/>
          <a:chExt cx="0" cy="0"/>
        </a:xfrm>
      </p:grpSpPr>
      <p:sp>
        <p:nvSpPr>
          <p:cNvPr id="76" name="Google Shape;76;p75"/>
          <p:cNvSpPr txBox="1">
            <a:spLocks noGrp="1"/>
          </p:cNvSpPr>
          <p:nvPr>
            <p:ph type="title"/>
          </p:nvPr>
        </p:nvSpPr>
        <p:spPr>
          <a:xfrm>
            <a:off x="473504" y="338139"/>
            <a:ext cx="7657200" cy="2145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5"/>
          <p:cNvSpPr txBox="1">
            <a:spLocks noGrp="1"/>
          </p:cNvSpPr>
          <p:nvPr>
            <p:ph type="body" idx="1"/>
          </p:nvPr>
        </p:nvSpPr>
        <p:spPr>
          <a:xfrm>
            <a:off x="473504" y="2874106"/>
            <a:ext cx="7657200" cy="1067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76"/>
          <p:cNvSpPr txBox="1">
            <a:spLocks noGrp="1"/>
          </p:cNvSpPr>
          <p:nvPr>
            <p:ph type="title"/>
          </p:nvPr>
        </p:nvSpPr>
        <p:spPr>
          <a:xfrm>
            <a:off x="343930" y="290986"/>
            <a:ext cx="88248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6"/>
          <p:cNvSpPr txBox="1">
            <a:spLocks noGrp="1"/>
          </p:cNvSpPr>
          <p:nvPr>
            <p:ph type="body" idx="1"/>
          </p:nvPr>
        </p:nvSpPr>
        <p:spPr>
          <a:xfrm>
            <a:off x="343930" y="1516707"/>
            <a:ext cx="4314600" cy="4006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76"/>
          <p:cNvSpPr txBox="1">
            <a:spLocks noGrp="1"/>
          </p:cNvSpPr>
          <p:nvPr>
            <p:ph type="body" idx="2"/>
          </p:nvPr>
        </p:nvSpPr>
        <p:spPr>
          <a:xfrm>
            <a:off x="4942705" y="1516707"/>
            <a:ext cx="4226100" cy="4006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77"/>
          <p:cNvSpPr txBox="1">
            <a:spLocks noGrp="1"/>
          </p:cNvSpPr>
          <p:nvPr>
            <p:ph type="title"/>
          </p:nvPr>
        </p:nvSpPr>
        <p:spPr>
          <a:xfrm>
            <a:off x="368644" y="2441061"/>
            <a:ext cx="83553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8"/>
        <p:cNvGrpSpPr/>
        <p:nvPr/>
      </p:nvGrpSpPr>
      <p:grpSpPr>
        <a:xfrm>
          <a:off x="0" y="0"/>
          <a:ext cx="0" cy="0"/>
          <a:chOff x="0" y="0"/>
          <a:chExt cx="0" cy="0"/>
        </a:xfrm>
      </p:grpSpPr>
      <p:sp>
        <p:nvSpPr>
          <p:cNvPr id="89" name="Google Shape;89;p34"/>
          <p:cNvSpPr txBox="1">
            <a:spLocks noGrp="1"/>
          </p:cNvSpPr>
          <p:nvPr>
            <p:ph type="title"/>
          </p:nvPr>
        </p:nvSpPr>
        <p:spPr>
          <a:xfrm>
            <a:off x="343930" y="510442"/>
            <a:ext cx="88002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4"/>
          <p:cNvSpPr txBox="1">
            <a:spLocks noGrp="1"/>
          </p:cNvSpPr>
          <p:nvPr>
            <p:ph type="body" idx="1"/>
          </p:nvPr>
        </p:nvSpPr>
        <p:spPr>
          <a:xfrm>
            <a:off x="343930" y="1996220"/>
            <a:ext cx="427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4"/>
          <p:cNvSpPr txBox="1">
            <a:spLocks noGrp="1"/>
          </p:cNvSpPr>
          <p:nvPr>
            <p:ph type="body" idx="2"/>
          </p:nvPr>
        </p:nvSpPr>
        <p:spPr>
          <a:xfrm>
            <a:off x="4867656" y="1996220"/>
            <a:ext cx="427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85"/>
          <p:cNvSpPr txBox="1">
            <a:spLocks noGrp="1"/>
          </p:cNvSpPr>
          <p:nvPr>
            <p:ph type="ctrTitle"/>
          </p:nvPr>
        </p:nvSpPr>
        <p:spPr>
          <a:xfrm>
            <a:off x="362465" y="1322152"/>
            <a:ext cx="7904100" cy="188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Arial"/>
              <a:buNone/>
              <a:defRPr sz="4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85"/>
          <p:cNvSpPr txBox="1">
            <a:spLocks noGrp="1"/>
          </p:cNvSpPr>
          <p:nvPr>
            <p:ph type="subTitle" idx="1"/>
          </p:nvPr>
        </p:nvSpPr>
        <p:spPr>
          <a:xfrm>
            <a:off x="362465" y="3429000"/>
            <a:ext cx="7904100" cy="1293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5"/>
        <p:cNvGrpSpPr/>
        <p:nvPr/>
      </p:nvGrpSpPr>
      <p:grpSpPr>
        <a:xfrm>
          <a:off x="0" y="0"/>
          <a:ext cx="0" cy="0"/>
          <a:chOff x="0" y="0"/>
          <a:chExt cx="0" cy="0"/>
        </a:xfrm>
      </p:grpSpPr>
      <p:sp>
        <p:nvSpPr>
          <p:cNvPr id="96" name="Google Shape;96;p86"/>
          <p:cNvSpPr txBox="1">
            <a:spLocks noGrp="1"/>
          </p:cNvSpPr>
          <p:nvPr>
            <p:ph type="title"/>
          </p:nvPr>
        </p:nvSpPr>
        <p:spPr>
          <a:xfrm>
            <a:off x="343928" y="510442"/>
            <a:ext cx="84831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86"/>
          <p:cNvSpPr txBox="1">
            <a:spLocks noGrp="1"/>
          </p:cNvSpPr>
          <p:nvPr>
            <p:ph type="body" idx="1"/>
          </p:nvPr>
        </p:nvSpPr>
        <p:spPr>
          <a:xfrm>
            <a:off x="343930" y="1545409"/>
            <a:ext cx="8483100" cy="2103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p87"/>
          <p:cNvSpPr txBox="1">
            <a:spLocks noGrp="1"/>
          </p:cNvSpPr>
          <p:nvPr>
            <p:ph type="title"/>
          </p:nvPr>
        </p:nvSpPr>
        <p:spPr>
          <a:xfrm>
            <a:off x="473504" y="1179387"/>
            <a:ext cx="7657200" cy="2145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87"/>
          <p:cNvSpPr txBox="1">
            <a:spLocks noGrp="1"/>
          </p:cNvSpPr>
          <p:nvPr>
            <p:ph type="body" idx="1"/>
          </p:nvPr>
        </p:nvSpPr>
        <p:spPr>
          <a:xfrm>
            <a:off x="473504" y="3715354"/>
            <a:ext cx="7657200" cy="1067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1"/>
        <p:cNvGrpSpPr/>
        <p:nvPr/>
      </p:nvGrpSpPr>
      <p:grpSpPr>
        <a:xfrm>
          <a:off x="0" y="0"/>
          <a:ext cx="0" cy="0"/>
          <a:chOff x="0" y="0"/>
          <a:chExt cx="0" cy="0"/>
        </a:xfrm>
      </p:grpSpPr>
      <p:sp>
        <p:nvSpPr>
          <p:cNvPr id="102" name="Google Shape;102;p88"/>
          <p:cNvSpPr txBox="1">
            <a:spLocks noGrp="1"/>
          </p:cNvSpPr>
          <p:nvPr>
            <p:ph type="title"/>
          </p:nvPr>
        </p:nvSpPr>
        <p:spPr>
          <a:xfrm>
            <a:off x="449644" y="355600"/>
            <a:ext cx="89748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88"/>
          <p:cNvSpPr txBox="1">
            <a:spLocks noGrp="1"/>
          </p:cNvSpPr>
          <p:nvPr>
            <p:ph type="body" idx="1"/>
          </p:nvPr>
        </p:nvSpPr>
        <p:spPr>
          <a:xfrm>
            <a:off x="449644" y="1993900"/>
            <a:ext cx="4316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4" name="Google Shape;104;p88"/>
          <p:cNvSpPr txBox="1">
            <a:spLocks noGrp="1"/>
          </p:cNvSpPr>
          <p:nvPr>
            <p:ph type="body" idx="2"/>
          </p:nvPr>
        </p:nvSpPr>
        <p:spPr>
          <a:xfrm>
            <a:off x="449644" y="2817812"/>
            <a:ext cx="4316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88"/>
          <p:cNvSpPr txBox="1">
            <a:spLocks noGrp="1"/>
          </p:cNvSpPr>
          <p:nvPr>
            <p:ph type="body" idx="3"/>
          </p:nvPr>
        </p:nvSpPr>
        <p:spPr>
          <a:xfrm>
            <a:off x="5087111" y="2033524"/>
            <a:ext cx="43374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6" name="Google Shape;106;p88"/>
          <p:cNvSpPr txBox="1">
            <a:spLocks noGrp="1"/>
          </p:cNvSpPr>
          <p:nvPr>
            <p:ph type="body" idx="4"/>
          </p:nvPr>
        </p:nvSpPr>
        <p:spPr>
          <a:xfrm>
            <a:off x="5087111" y="2857436"/>
            <a:ext cx="43374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60"/>
          <p:cNvSpPr txBox="1">
            <a:spLocks noGrp="1"/>
          </p:cNvSpPr>
          <p:nvPr>
            <p:ph type="title"/>
          </p:nvPr>
        </p:nvSpPr>
        <p:spPr>
          <a:xfrm>
            <a:off x="473504" y="387567"/>
            <a:ext cx="7657200" cy="2145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60"/>
          <p:cNvSpPr txBox="1">
            <a:spLocks noGrp="1"/>
          </p:cNvSpPr>
          <p:nvPr>
            <p:ph type="body" idx="1"/>
          </p:nvPr>
        </p:nvSpPr>
        <p:spPr>
          <a:xfrm>
            <a:off x="473504" y="2874106"/>
            <a:ext cx="7657200" cy="1067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1">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7"/>
        <p:cNvGrpSpPr/>
        <p:nvPr/>
      </p:nvGrpSpPr>
      <p:grpSpPr>
        <a:xfrm>
          <a:off x="0" y="0"/>
          <a:ext cx="0" cy="0"/>
          <a:chOff x="0" y="0"/>
          <a:chExt cx="0" cy="0"/>
        </a:xfrm>
      </p:grpSpPr>
      <p:sp>
        <p:nvSpPr>
          <p:cNvPr id="108" name="Google Shape;108;p89"/>
          <p:cNvSpPr txBox="1">
            <a:spLocks noGrp="1"/>
          </p:cNvSpPr>
          <p:nvPr>
            <p:ph type="title"/>
          </p:nvPr>
        </p:nvSpPr>
        <p:spPr>
          <a:xfrm>
            <a:off x="343928" y="510442"/>
            <a:ext cx="84831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3"/>
        <p:cNvGrpSpPr/>
        <p:nvPr/>
      </p:nvGrpSpPr>
      <p:grpSpPr>
        <a:xfrm>
          <a:off x="0" y="0"/>
          <a:ext cx="0" cy="0"/>
          <a:chOff x="0" y="0"/>
          <a:chExt cx="0" cy="0"/>
        </a:xfrm>
      </p:grpSpPr>
      <p:sp>
        <p:nvSpPr>
          <p:cNvPr id="114" name="Google Shape;114;p36"/>
          <p:cNvSpPr txBox="1">
            <a:spLocks noGrp="1"/>
          </p:cNvSpPr>
          <p:nvPr>
            <p:ph type="title"/>
          </p:nvPr>
        </p:nvSpPr>
        <p:spPr>
          <a:xfrm>
            <a:off x="343930" y="290986"/>
            <a:ext cx="88248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6"/>
          <p:cNvSpPr txBox="1">
            <a:spLocks noGrp="1"/>
          </p:cNvSpPr>
          <p:nvPr>
            <p:ph type="body" idx="1"/>
          </p:nvPr>
        </p:nvSpPr>
        <p:spPr>
          <a:xfrm>
            <a:off x="343930" y="1516707"/>
            <a:ext cx="4314600" cy="4006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6"/>
          <p:cNvSpPr txBox="1">
            <a:spLocks noGrp="1"/>
          </p:cNvSpPr>
          <p:nvPr>
            <p:ph type="body" idx="2"/>
          </p:nvPr>
        </p:nvSpPr>
        <p:spPr>
          <a:xfrm>
            <a:off x="4942705" y="1516707"/>
            <a:ext cx="4226100" cy="4006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7"/>
        <p:cNvGrpSpPr/>
        <p:nvPr/>
      </p:nvGrpSpPr>
      <p:grpSpPr>
        <a:xfrm>
          <a:off x="0" y="0"/>
          <a:ext cx="0" cy="0"/>
          <a:chOff x="0" y="0"/>
          <a:chExt cx="0" cy="0"/>
        </a:xfrm>
      </p:grpSpPr>
      <p:sp>
        <p:nvSpPr>
          <p:cNvPr id="118" name="Google Shape;118;p79"/>
          <p:cNvSpPr txBox="1">
            <a:spLocks noGrp="1"/>
          </p:cNvSpPr>
          <p:nvPr>
            <p:ph type="ctrTitle"/>
          </p:nvPr>
        </p:nvSpPr>
        <p:spPr>
          <a:xfrm>
            <a:off x="362465" y="319174"/>
            <a:ext cx="7904100" cy="188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sz="4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79"/>
          <p:cNvSpPr txBox="1">
            <a:spLocks noGrp="1"/>
          </p:cNvSpPr>
          <p:nvPr>
            <p:ph type="subTitle" idx="1"/>
          </p:nvPr>
        </p:nvSpPr>
        <p:spPr>
          <a:xfrm>
            <a:off x="362465" y="2426022"/>
            <a:ext cx="7904100" cy="1293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0"/>
        <p:cNvGrpSpPr/>
        <p:nvPr/>
      </p:nvGrpSpPr>
      <p:grpSpPr>
        <a:xfrm>
          <a:off x="0" y="0"/>
          <a:ext cx="0" cy="0"/>
          <a:chOff x="0" y="0"/>
          <a:chExt cx="0" cy="0"/>
        </a:xfrm>
      </p:grpSpPr>
      <p:sp>
        <p:nvSpPr>
          <p:cNvPr id="121" name="Google Shape;121;p80"/>
          <p:cNvSpPr txBox="1">
            <a:spLocks noGrp="1"/>
          </p:cNvSpPr>
          <p:nvPr>
            <p:ph type="title"/>
          </p:nvPr>
        </p:nvSpPr>
        <p:spPr>
          <a:xfrm>
            <a:off x="343930" y="290986"/>
            <a:ext cx="77373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Arial"/>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80"/>
          <p:cNvSpPr txBox="1">
            <a:spLocks noGrp="1"/>
          </p:cNvSpPr>
          <p:nvPr>
            <p:ph type="body" idx="1"/>
          </p:nvPr>
        </p:nvSpPr>
        <p:spPr>
          <a:xfrm>
            <a:off x="343930" y="1545409"/>
            <a:ext cx="7737300" cy="2103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3"/>
        <p:cNvGrpSpPr/>
        <p:nvPr/>
      </p:nvGrpSpPr>
      <p:grpSpPr>
        <a:xfrm>
          <a:off x="0" y="0"/>
          <a:ext cx="0" cy="0"/>
          <a:chOff x="0" y="0"/>
          <a:chExt cx="0" cy="0"/>
        </a:xfrm>
      </p:grpSpPr>
      <p:sp>
        <p:nvSpPr>
          <p:cNvPr id="124" name="Google Shape;124;p81"/>
          <p:cNvSpPr txBox="1">
            <a:spLocks noGrp="1"/>
          </p:cNvSpPr>
          <p:nvPr>
            <p:ph type="title"/>
          </p:nvPr>
        </p:nvSpPr>
        <p:spPr>
          <a:xfrm>
            <a:off x="473504" y="338139"/>
            <a:ext cx="7657200" cy="2145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81"/>
          <p:cNvSpPr txBox="1">
            <a:spLocks noGrp="1"/>
          </p:cNvSpPr>
          <p:nvPr>
            <p:ph type="body" idx="1"/>
          </p:nvPr>
        </p:nvSpPr>
        <p:spPr>
          <a:xfrm>
            <a:off x="473504" y="2874106"/>
            <a:ext cx="7657200" cy="1067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1">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6"/>
        <p:cNvGrpSpPr/>
        <p:nvPr/>
      </p:nvGrpSpPr>
      <p:grpSpPr>
        <a:xfrm>
          <a:off x="0" y="0"/>
          <a:ext cx="0" cy="0"/>
          <a:chOff x="0" y="0"/>
          <a:chExt cx="0" cy="0"/>
        </a:xfrm>
      </p:grpSpPr>
      <p:sp>
        <p:nvSpPr>
          <p:cNvPr id="127" name="Google Shape;127;p82"/>
          <p:cNvSpPr txBox="1">
            <a:spLocks noGrp="1"/>
          </p:cNvSpPr>
          <p:nvPr>
            <p:ph type="title"/>
          </p:nvPr>
        </p:nvSpPr>
        <p:spPr>
          <a:xfrm>
            <a:off x="391624" y="340497"/>
            <a:ext cx="9002700" cy="1043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82"/>
          <p:cNvSpPr txBox="1">
            <a:spLocks noGrp="1"/>
          </p:cNvSpPr>
          <p:nvPr>
            <p:ph type="body" idx="1"/>
          </p:nvPr>
        </p:nvSpPr>
        <p:spPr>
          <a:xfrm>
            <a:off x="391624" y="1681163"/>
            <a:ext cx="4385100" cy="755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9" name="Google Shape;129;p82"/>
          <p:cNvSpPr txBox="1">
            <a:spLocks noGrp="1"/>
          </p:cNvSpPr>
          <p:nvPr>
            <p:ph type="body" idx="2"/>
          </p:nvPr>
        </p:nvSpPr>
        <p:spPr>
          <a:xfrm>
            <a:off x="362416" y="2733394"/>
            <a:ext cx="4385100" cy="2765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82"/>
          <p:cNvSpPr txBox="1">
            <a:spLocks noGrp="1"/>
          </p:cNvSpPr>
          <p:nvPr>
            <p:ph type="body" idx="3"/>
          </p:nvPr>
        </p:nvSpPr>
        <p:spPr>
          <a:xfrm>
            <a:off x="5009493" y="1681163"/>
            <a:ext cx="4385100" cy="755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1" name="Google Shape;131;p82"/>
          <p:cNvSpPr txBox="1">
            <a:spLocks noGrp="1"/>
          </p:cNvSpPr>
          <p:nvPr>
            <p:ph type="body" idx="4"/>
          </p:nvPr>
        </p:nvSpPr>
        <p:spPr>
          <a:xfrm>
            <a:off x="5009493" y="2733394"/>
            <a:ext cx="4385100" cy="2765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83"/>
          <p:cNvSpPr txBox="1">
            <a:spLocks noGrp="1"/>
          </p:cNvSpPr>
          <p:nvPr>
            <p:ph type="title"/>
          </p:nvPr>
        </p:nvSpPr>
        <p:spPr>
          <a:xfrm>
            <a:off x="368644" y="2441061"/>
            <a:ext cx="83553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8"/>
        <p:cNvGrpSpPr/>
        <p:nvPr/>
      </p:nvGrpSpPr>
      <p:grpSpPr>
        <a:xfrm>
          <a:off x="0" y="0"/>
          <a:ext cx="0" cy="0"/>
          <a:chOff x="0" y="0"/>
          <a:chExt cx="0" cy="0"/>
        </a:xfrm>
      </p:grpSpPr>
      <p:sp>
        <p:nvSpPr>
          <p:cNvPr id="139" name="Google Shape;139;p38"/>
          <p:cNvSpPr txBox="1">
            <a:spLocks noGrp="1"/>
          </p:cNvSpPr>
          <p:nvPr>
            <p:ph type="title"/>
          </p:nvPr>
        </p:nvSpPr>
        <p:spPr>
          <a:xfrm>
            <a:off x="343930" y="510442"/>
            <a:ext cx="88002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8"/>
          <p:cNvSpPr txBox="1">
            <a:spLocks noGrp="1"/>
          </p:cNvSpPr>
          <p:nvPr>
            <p:ph type="body" idx="1"/>
          </p:nvPr>
        </p:nvSpPr>
        <p:spPr>
          <a:xfrm>
            <a:off x="343930" y="1996220"/>
            <a:ext cx="427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38"/>
          <p:cNvSpPr txBox="1">
            <a:spLocks noGrp="1"/>
          </p:cNvSpPr>
          <p:nvPr>
            <p:ph type="body" idx="2"/>
          </p:nvPr>
        </p:nvSpPr>
        <p:spPr>
          <a:xfrm>
            <a:off x="4867656" y="1996220"/>
            <a:ext cx="427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61"/>
          <p:cNvSpPr txBox="1">
            <a:spLocks noGrp="1"/>
          </p:cNvSpPr>
          <p:nvPr>
            <p:ph type="title"/>
          </p:nvPr>
        </p:nvSpPr>
        <p:spPr>
          <a:xfrm>
            <a:off x="356286" y="1514304"/>
            <a:ext cx="7737300" cy="1914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2"/>
        <p:cNvGrpSpPr/>
        <p:nvPr/>
      </p:nvGrpSpPr>
      <p:grpSpPr>
        <a:xfrm>
          <a:off x="0" y="0"/>
          <a:ext cx="0" cy="0"/>
          <a:chOff x="0" y="0"/>
          <a:chExt cx="0" cy="0"/>
        </a:xfrm>
      </p:grpSpPr>
      <p:sp>
        <p:nvSpPr>
          <p:cNvPr id="143" name="Google Shape;143;p91"/>
          <p:cNvSpPr txBox="1">
            <a:spLocks noGrp="1"/>
          </p:cNvSpPr>
          <p:nvPr>
            <p:ph type="ctrTitle"/>
          </p:nvPr>
        </p:nvSpPr>
        <p:spPr>
          <a:xfrm>
            <a:off x="362465" y="1322152"/>
            <a:ext cx="7904100" cy="188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Arial"/>
              <a:buNone/>
              <a:defRPr sz="4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91"/>
          <p:cNvSpPr txBox="1">
            <a:spLocks noGrp="1"/>
          </p:cNvSpPr>
          <p:nvPr>
            <p:ph type="subTitle" idx="1"/>
          </p:nvPr>
        </p:nvSpPr>
        <p:spPr>
          <a:xfrm>
            <a:off x="362465" y="3429000"/>
            <a:ext cx="7904100" cy="1293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5"/>
        <p:cNvGrpSpPr/>
        <p:nvPr/>
      </p:nvGrpSpPr>
      <p:grpSpPr>
        <a:xfrm>
          <a:off x="0" y="0"/>
          <a:ext cx="0" cy="0"/>
          <a:chOff x="0" y="0"/>
          <a:chExt cx="0" cy="0"/>
        </a:xfrm>
      </p:grpSpPr>
      <p:sp>
        <p:nvSpPr>
          <p:cNvPr id="146" name="Google Shape;146;p92"/>
          <p:cNvSpPr txBox="1">
            <a:spLocks noGrp="1"/>
          </p:cNvSpPr>
          <p:nvPr>
            <p:ph type="title"/>
          </p:nvPr>
        </p:nvSpPr>
        <p:spPr>
          <a:xfrm>
            <a:off x="343928" y="510442"/>
            <a:ext cx="84831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92"/>
          <p:cNvSpPr txBox="1">
            <a:spLocks noGrp="1"/>
          </p:cNvSpPr>
          <p:nvPr>
            <p:ph type="body" idx="1"/>
          </p:nvPr>
        </p:nvSpPr>
        <p:spPr>
          <a:xfrm>
            <a:off x="343930" y="1545409"/>
            <a:ext cx="8483100" cy="2103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8"/>
        <p:cNvGrpSpPr/>
        <p:nvPr/>
      </p:nvGrpSpPr>
      <p:grpSpPr>
        <a:xfrm>
          <a:off x="0" y="0"/>
          <a:ext cx="0" cy="0"/>
          <a:chOff x="0" y="0"/>
          <a:chExt cx="0" cy="0"/>
        </a:xfrm>
      </p:grpSpPr>
      <p:sp>
        <p:nvSpPr>
          <p:cNvPr id="149" name="Google Shape;149;p93"/>
          <p:cNvSpPr txBox="1">
            <a:spLocks noGrp="1"/>
          </p:cNvSpPr>
          <p:nvPr>
            <p:ph type="title"/>
          </p:nvPr>
        </p:nvSpPr>
        <p:spPr>
          <a:xfrm>
            <a:off x="473504" y="1179387"/>
            <a:ext cx="7657200" cy="2145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93"/>
          <p:cNvSpPr txBox="1">
            <a:spLocks noGrp="1"/>
          </p:cNvSpPr>
          <p:nvPr>
            <p:ph type="body" idx="1"/>
          </p:nvPr>
        </p:nvSpPr>
        <p:spPr>
          <a:xfrm>
            <a:off x="473504" y="3715354"/>
            <a:ext cx="7657200" cy="1067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1"/>
        <p:cNvGrpSpPr/>
        <p:nvPr/>
      </p:nvGrpSpPr>
      <p:grpSpPr>
        <a:xfrm>
          <a:off x="0" y="0"/>
          <a:ext cx="0" cy="0"/>
          <a:chOff x="0" y="0"/>
          <a:chExt cx="0" cy="0"/>
        </a:xfrm>
      </p:grpSpPr>
      <p:sp>
        <p:nvSpPr>
          <p:cNvPr id="152" name="Google Shape;152;p94"/>
          <p:cNvSpPr txBox="1">
            <a:spLocks noGrp="1"/>
          </p:cNvSpPr>
          <p:nvPr>
            <p:ph type="title"/>
          </p:nvPr>
        </p:nvSpPr>
        <p:spPr>
          <a:xfrm>
            <a:off x="449644" y="355600"/>
            <a:ext cx="89748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94"/>
          <p:cNvSpPr txBox="1">
            <a:spLocks noGrp="1"/>
          </p:cNvSpPr>
          <p:nvPr>
            <p:ph type="body" idx="1"/>
          </p:nvPr>
        </p:nvSpPr>
        <p:spPr>
          <a:xfrm>
            <a:off x="449644" y="1993900"/>
            <a:ext cx="4316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4" name="Google Shape;154;p94"/>
          <p:cNvSpPr txBox="1">
            <a:spLocks noGrp="1"/>
          </p:cNvSpPr>
          <p:nvPr>
            <p:ph type="body" idx="2"/>
          </p:nvPr>
        </p:nvSpPr>
        <p:spPr>
          <a:xfrm>
            <a:off x="449644" y="2817812"/>
            <a:ext cx="4316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94"/>
          <p:cNvSpPr txBox="1">
            <a:spLocks noGrp="1"/>
          </p:cNvSpPr>
          <p:nvPr>
            <p:ph type="body" idx="3"/>
          </p:nvPr>
        </p:nvSpPr>
        <p:spPr>
          <a:xfrm>
            <a:off x="5087111" y="2033524"/>
            <a:ext cx="43374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6" name="Google Shape;156;p94"/>
          <p:cNvSpPr txBox="1">
            <a:spLocks noGrp="1"/>
          </p:cNvSpPr>
          <p:nvPr>
            <p:ph type="body" idx="4"/>
          </p:nvPr>
        </p:nvSpPr>
        <p:spPr>
          <a:xfrm>
            <a:off x="5087111" y="2857436"/>
            <a:ext cx="43374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7"/>
        <p:cNvGrpSpPr/>
        <p:nvPr/>
      </p:nvGrpSpPr>
      <p:grpSpPr>
        <a:xfrm>
          <a:off x="0" y="0"/>
          <a:ext cx="0" cy="0"/>
          <a:chOff x="0" y="0"/>
          <a:chExt cx="0" cy="0"/>
        </a:xfrm>
      </p:grpSpPr>
      <p:sp>
        <p:nvSpPr>
          <p:cNvPr id="158" name="Google Shape;158;p95"/>
          <p:cNvSpPr txBox="1">
            <a:spLocks noGrp="1"/>
          </p:cNvSpPr>
          <p:nvPr>
            <p:ph type="title"/>
          </p:nvPr>
        </p:nvSpPr>
        <p:spPr>
          <a:xfrm>
            <a:off x="343928" y="510442"/>
            <a:ext cx="84831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3"/>
        <p:cNvGrpSpPr/>
        <p:nvPr/>
      </p:nvGrpSpPr>
      <p:grpSpPr>
        <a:xfrm>
          <a:off x="0" y="0"/>
          <a:ext cx="0" cy="0"/>
          <a:chOff x="0" y="0"/>
          <a:chExt cx="0" cy="0"/>
        </a:xfrm>
      </p:grpSpPr>
      <p:sp>
        <p:nvSpPr>
          <p:cNvPr id="164" name="Google Shape;164;p40"/>
          <p:cNvSpPr txBox="1">
            <a:spLocks noGrp="1"/>
          </p:cNvSpPr>
          <p:nvPr>
            <p:ph type="title"/>
          </p:nvPr>
        </p:nvSpPr>
        <p:spPr>
          <a:xfrm>
            <a:off x="449644" y="355600"/>
            <a:ext cx="89748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40"/>
          <p:cNvSpPr txBox="1">
            <a:spLocks noGrp="1"/>
          </p:cNvSpPr>
          <p:nvPr>
            <p:ph type="body" idx="1"/>
          </p:nvPr>
        </p:nvSpPr>
        <p:spPr>
          <a:xfrm>
            <a:off x="449644" y="1993900"/>
            <a:ext cx="4316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6" name="Google Shape;166;p40"/>
          <p:cNvSpPr txBox="1">
            <a:spLocks noGrp="1"/>
          </p:cNvSpPr>
          <p:nvPr>
            <p:ph type="body" idx="2"/>
          </p:nvPr>
        </p:nvSpPr>
        <p:spPr>
          <a:xfrm>
            <a:off x="449644" y="2817812"/>
            <a:ext cx="4316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40"/>
          <p:cNvSpPr txBox="1">
            <a:spLocks noGrp="1"/>
          </p:cNvSpPr>
          <p:nvPr>
            <p:ph type="body" idx="3"/>
          </p:nvPr>
        </p:nvSpPr>
        <p:spPr>
          <a:xfrm>
            <a:off x="5087111" y="2033524"/>
            <a:ext cx="43374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8" name="Google Shape;168;p40"/>
          <p:cNvSpPr txBox="1">
            <a:spLocks noGrp="1"/>
          </p:cNvSpPr>
          <p:nvPr>
            <p:ph type="body" idx="4"/>
          </p:nvPr>
        </p:nvSpPr>
        <p:spPr>
          <a:xfrm>
            <a:off x="5087111" y="2857436"/>
            <a:ext cx="43374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9"/>
        <p:cNvGrpSpPr/>
        <p:nvPr/>
      </p:nvGrpSpPr>
      <p:grpSpPr>
        <a:xfrm>
          <a:off x="0" y="0"/>
          <a:ext cx="0" cy="0"/>
          <a:chOff x="0" y="0"/>
          <a:chExt cx="0" cy="0"/>
        </a:xfrm>
      </p:grpSpPr>
      <p:sp>
        <p:nvSpPr>
          <p:cNvPr id="170" name="Google Shape;170;p97"/>
          <p:cNvSpPr txBox="1">
            <a:spLocks noGrp="1"/>
          </p:cNvSpPr>
          <p:nvPr>
            <p:ph type="ctrTitle"/>
          </p:nvPr>
        </p:nvSpPr>
        <p:spPr>
          <a:xfrm>
            <a:off x="362465" y="1322152"/>
            <a:ext cx="7904100" cy="188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sz="4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97"/>
          <p:cNvSpPr txBox="1">
            <a:spLocks noGrp="1"/>
          </p:cNvSpPr>
          <p:nvPr>
            <p:ph type="subTitle" idx="1"/>
          </p:nvPr>
        </p:nvSpPr>
        <p:spPr>
          <a:xfrm>
            <a:off x="362465" y="3429000"/>
            <a:ext cx="7904100" cy="1293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2"/>
        <p:cNvGrpSpPr/>
        <p:nvPr/>
      </p:nvGrpSpPr>
      <p:grpSpPr>
        <a:xfrm>
          <a:off x="0" y="0"/>
          <a:ext cx="0" cy="0"/>
          <a:chOff x="0" y="0"/>
          <a:chExt cx="0" cy="0"/>
        </a:xfrm>
      </p:grpSpPr>
      <p:sp>
        <p:nvSpPr>
          <p:cNvPr id="173" name="Google Shape;173;p98"/>
          <p:cNvSpPr txBox="1">
            <a:spLocks noGrp="1"/>
          </p:cNvSpPr>
          <p:nvPr>
            <p:ph type="title"/>
          </p:nvPr>
        </p:nvSpPr>
        <p:spPr>
          <a:xfrm>
            <a:off x="343928" y="510442"/>
            <a:ext cx="84831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Arial"/>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98"/>
          <p:cNvSpPr txBox="1">
            <a:spLocks noGrp="1"/>
          </p:cNvSpPr>
          <p:nvPr>
            <p:ph type="body" idx="1"/>
          </p:nvPr>
        </p:nvSpPr>
        <p:spPr>
          <a:xfrm>
            <a:off x="343930" y="1545409"/>
            <a:ext cx="8483100" cy="2103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5"/>
        <p:cNvGrpSpPr/>
        <p:nvPr/>
      </p:nvGrpSpPr>
      <p:grpSpPr>
        <a:xfrm>
          <a:off x="0" y="0"/>
          <a:ext cx="0" cy="0"/>
          <a:chOff x="0" y="0"/>
          <a:chExt cx="0" cy="0"/>
        </a:xfrm>
      </p:grpSpPr>
      <p:sp>
        <p:nvSpPr>
          <p:cNvPr id="176" name="Google Shape;176;p99"/>
          <p:cNvSpPr txBox="1">
            <a:spLocks noGrp="1"/>
          </p:cNvSpPr>
          <p:nvPr>
            <p:ph type="title"/>
          </p:nvPr>
        </p:nvSpPr>
        <p:spPr>
          <a:xfrm>
            <a:off x="473504" y="1179387"/>
            <a:ext cx="7657200" cy="2145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99"/>
          <p:cNvSpPr txBox="1">
            <a:spLocks noGrp="1"/>
          </p:cNvSpPr>
          <p:nvPr>
            <p:ph type="body" idx="1"/>
          </p:nvPr>
        </p:nvSpPr>
        <p:spPr>
          <a:xfrm>
            <a:off x="473504" y="3715354"/>
            <a:ext cx="7657200" cy="1067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1">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8"/>
        <p:cNvGrpSpPr/>
        <p:nvPr/>
      </p:nvGrpSpPr>
      <p:grpSpPr>
        <a:xfrm>
          <a:off x="0" y="0"/>
          <a:ext cx="0" cy="0"/>
          <a:chOff x="0" y="0"/>
          <a:chExt cx="0" cy="0"/>
        </a:xfrm>
      </p:grpSpPr>
      <p:sp>
        <p:nvSpPr>
          <p:cNvPr id="179" name="Google Shape;179;p100"/>
          <p:cNvSpPr txBox="1">
            <a:spLocks noGrp="1"/>
          </p:cNvSpPr>
          <p:nvPr>
            <p:ph type="title"/>
          </p:nvPr>
        </p:nvSpPr>
        <p:spPr>
          <a:xfrm>
            <a:off x="343930" y="510442"/>
            <a:ext cx="88002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100"/>
          <p:cNvSpPr txBox="1">
            <a:spLocks noGrp="1"/>
          </p:cNvSpPr>
          <p:nvPr>
            <p:ph type="body" idx="1"/>
          </p:nvPr>
        </p:nvSpPr>
        <p:spPr>
          <a:xfrm>
            <a:off x="343930" y="1996220"/>
            <a:ext cx="427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100"/>
          <p:cNvSpPr txBox="1">
            <a:spLocks noGrp="1"/>
          </p:cNvSpPr>
          <p:nvPr>
            <p:ph type="body" idx="2"/>
          </p:nvPr>
        </p:nvSpPr>
        <p:spPr>
          <a:xfrm>
            <a:off x="4867656" y="1996220"/>
            <a:ext cx="427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2"/>
        <p:cNvGrpSpPr/>
        <p:nvPr/>
      </p:nvGrpSpPr>
      <p:grpSpPr>
        <a:xfrm>
          <a:off x="0" y="0"/>
          <a:ext cx="0" cy="0"/>
          <a:chOff x="0" y="0"/>
          <a:chExt cx="0" cy="0"/>
        </a:xfrm>
      </p:grpSpPr>
      <p:sp>
        <p:nvSpPr>
          <p:cNvPr id="183" name="Google Shape;183;p101"/>
          <p:cNvSpPr txBox="1">
            <a:spLocks noGrp="1"/>
          </p:cNvSpPr>
          <p:nvPr>
            <p:ph type="title"/>
          </p:nvPr>
        </p:nvSpPr>
        <p:spPr>
          <a:xfrm>
            <a:off x="343928" y="510442"/>
            <a:ext cx="84831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4"/>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8"/>
        <p:cNvGrpSpPr/>
        <p:nvPr/>
      </p:nvGrpSpPr>
      <p:grpSpPr>
        <a:xfrm>
          <a:off x="0" y="0"/>
          <a:ext cx="0" cy="0"/>
          <a:chOff x="0" y="0"/>
          <a:chExt cx="0" cy="0"/>
        </a:xfrm>
      </p:grpSpPr>
      <p:sp>
        <p:nvSpPr>
          <p:cNvPr id="189" name="Google Shape;189;p42"/>
          <p:cNvSpPr txBox="1">
            <a:spLocks noGrp="1"/>
          </p:cNvSpPr>
          <p:nvPr>
            <p:ph type="title"/>
          </p:nvPr>
        </p:nvSpPr>
        <p:spPr>
          <a:xfrm>
            <a:off x="1270522" y="1741834"/>
            <a:ext cx="101901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42"/>
          <p:cNvSpPr txBox="1">
            <a:spLocks noGrp="1"/>
          </p:cNvSpPr>
          <p:nvPr>
            <p:ph type="body" idx="1"/>
          </p:nvPr>
        </p:nvSpPr>
        <p:spPr>
          <a:xfrm>
            <a:off x="1270522" y="2984064"/>
            <a:ext cx="10190100" cy="3234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1"/>
        <p:cNvGrpSpPr/>
        <p:nvPr/>
      </p:nvGrpSpPr>
      <p:grpSpPr>
        <a:xfrm>
          <a:off x="0" y="0"/>
          <a:ext cx="0" cy="0"/>
          <a:chOff x="0" y="0"/>
          <a:chExt cx="0" cy="0"/>
        </a:xfrm>
      </p:grpSpPr>
      <p:sp>
        <p:nvSpPr>
          <p:cNvPr id="192" name="Google Shape;192;p109"/>
          <p:cNvSpPr txBox="1">
            <a:spLocks noGrp="1"/>
          </p:cNvSpPr>
          <p:nvPr>
            <p:ph type="ctrTitle"/>
          </p:nvPr>
        </p:nvSpPr>
        <p:spPr>
          <a:xfrm>
            <a:off x="1362209" y="1806598"/>
            <a:ext cx="7904100" cy="188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Arial"/>
              <a:buNone/>
              <a:defRPr sz="4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09"/>
          <p:cNvSpPr txBox="1">
            <a:spLocks noGrp="1"/>
          </p:cNvSpPr>
          <p:nvPr>
            <p:ph type="subTitle" idx="1"/>
          </p:nvPr>
        </p:nvSpPr>
        <p:spPr>
          <a:xfrm>
            <a:off x="1362209" y="3913446"/>
            <a:ext cx="7904100" cy="1293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4"/>
        <p:cNvGrpSpPr/>
        <p:nvPr/>
      </p:nvGrpSpPr>
      <p:grpSpPr>
        <a:xfrm>
          <a:off x="0" y="0"/>
          <a:ext cx="0" cy="0"/>
          <a:chOff x="0" y="0"/>
          <a:chExt cx="0" cy="0"/>
        </a:xfrm>
      </p:grpSpPr>
      <p:sp>
        <p:nvSpPr>
          <p:cNvPr id="195" name="Google Shape;195;p110"/>
          <p:cNvSpPr txBox="1">
            <a:spLocks noGrp="1"/>
          </p:cNvSpPr>
          <p:nvPr>
            <p:ph type="title"/>
          </p:nvPr>
        </p:nvSpPr>
        <p:spPr>
          <a:xfrm>
            <a:off x="1387904" y="1837755"/>
            <a:ext cx="7657200" cy="2145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110"/>
          <p:cNvSpPr txBox="1">
            <a:spLocks noGrp="1"/>
          </p:cNvSpPr>
          <p:nvPr>
            <p:ph type="body" idx="1"/>
          </p:nvPr>
        </p:nvSpPr>
        <p:spPr>
          <a:xfrm>
            <a:off x="1387904" y="4373722"/>
            <a:ext cx="7657200" cy="1067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7"/>
        <p:cNvGrpSpPr/>
        <p:nvPr/>
      </p:nvGrpSpPr>
      <p:grpSpPr>
        <a:xfrm>
          <a:off x="0" y="0"/>
          <a:ext cx="0" cy="0"/>
          <a:chOff x="0" y="0"/>
          <a:chExt cx="0" cy="0"/>
        </a:xfrm>
      </p:grpSpPr>
      <p:sp>
        <p:nvSpPr>
          <p:cNvPr id="198" name="Google Shape;198;p111"/>
          <p:cNvSpPr txBox="1">
            <a:spLocks noGrp="1"/>
          </p:cNvSpPr>
          <p:nvPr>
            <p:ph type="title"/>
          </p:nvPr>
        </p:nvSpPr>
        <p:spPr>
          <a:xfrm>
            <a:off x="1270522" y="1741834"/>
            <a:ext cx="101901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111"/>
          <p:cNvSpPr txBox="1">
            <a:spLocks noGrp="1"/>
          </p:cNvSpPr>
          <p:nvPr>
            <p:ph type="body" idx="1"/>
          </p:nvPr>
        </p:nvSpPr>
        <p:spPr>
          <a:xfrm>
            <a:off x="1270522" y="2918787"/>
            <a:ext cx="5181600" cy="3664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111"/>
          <p:cNvSpPr txBox="1">
            <a:spLocks noGrp="1"/>
          </p:cNvSpPr>
          <p:nvPr>
            <p:ph type="body" idx="2"/>
          </p:nvPr>
        </p:nvSpPr>
        <p:spPr>
          <a:xfrm>
            <a:off x="6659880" y="2918787"/>
            <a:ext cx="5181600" cy="3664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1"/>
        <p:cNvGrpSpPr/>
        <p:nvPr/>
      </p:nvGrpSpPr>
      <p:grpSpPr>
        <a:xfrm>
          <a:off x="0" y="0"/>
          <a:ext cx="0" cy="0"/>
          <a:chOff x="0" y="0"/>
          <a:chExt cx="0" cy="0"/>
        </a:xfrm>
      </p:grpSpPr>
      <p:sp>
        <p:nvSpPr>
          <p:cNvPr id="202" name="Google Shape;202;p112"/>
          <p:cNvSpPr txBox="1">
            <a:spLocks noGrp="1"/>
          </p:cNvSpPr>
          <p:nvPr>
            <p:ph type="title"/>
          </p:nvPr>
        </p:nvSpPr>
        <p:spPr>
          <a:xfrm>
            <a:off x="1242124" y="1633093"/>
            <a:ext cx="10515600" cy="99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112"/>
          <p:cNvSpPr txBox="1">
            <a:spLocks noGrp="1"/>
          </p:cNvSpPr>
          <p:nvPr>
            <p:ph type="body" idx="1"/>
          </p:nvPr>
        </p:nvSpPr>
        <p:spPr>
          <a:xfrm>
            <a:off x="1242124" y="2949131"/>
            <a:ext cx="5157900" cy="6204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4" name="Google Shape;204;p112"/>
          <p:cNvSpPr txBox="1">
            <a:spLocks noGrp="1"/>
          </p:cNvSpPr>
          <p:nvPr>
            <p:ph type="body" idx="2"/>
          </p:nvPr>
        </p:nvSpPr>
        <p:spPr>
          <a:xfrm>
            <a:off x="1242124" y="3773043"/>
            <a:ext cx="5157900" cy="2774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112"/>
          <p:cNvSpPr txBox="1">
            <a:spLocks noGrp="1"/>
          </p:cNvSpPr>
          <p:nvPr>
            <p:ph type="body" idx="3"/>
          </p:nvPr>
        </p:nvSpPr>
        <p:spPr>
          <a:xfrm>
            <a:off x="6574536" y="2949131"/>
            <a:ext cx="5183100" cy="6204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6" name="Google Shape;206;p112"/>
          <p:cNvSpPr txBox="1">
            <a:spLocks noGrp="1"/>
          </p:cNvSpPr>
          <p:nvPr>
            <p:ph type="body" idx="4"/>
          </p:nvPr>
        </p:nvSpPr>
        <p:spPr>
          <a:xfrm>
            <a:off x="6574536" y="3773043"/>
            <a:ext cx="5183100" cy="2774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7"/>
        <p:cNvGrpSpPr/>
        <p:nvPr/>
      </p:nvGrpSpPr>
      <p:grpSpPr>
        <a:xfrm>
          <a:off x="0" y="0"/>
          <a:ext cx="0" cy="0"/>
          <a:chOff x="0" y="0"/>
          <a:chExt cx="0" cy="0"/>
        </a:xfrm>
      </p:grpSpPr>
      <p:sp>
        <p:nvSpPr>
          <p:cNvPr id="208" name="Google Shape;208;p113"/>
          <p:cNvSpPr txBox="1">
            <a:spLocks noGrp="1"/>
          </p:cNvSpPr>
          <p:nvPr>
            <p:ph type="title"/>
          </p:nvPr>
        </p:nvSpPr>
        <p:spPr>
          <a:xfrm>
            <a:off x="1294906" y="2452018"/>
            <a:ext cx="101901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
        <p:cNvGrpSpPr/>
        <p:nvPr/>
      </p:nvGrpSpPr>
      <p:grpSpPr>
        <a:xfrm>
          <a:off x="0" y="0"/>
          <a:ext cx="0" cy="0"/>
          <a:chOff x="0" y="0"/>
          <a:chExt cx="0" cy="0"/>
        </a:xfrm>
      </p:grpSpPr>
      <p:sp>
        <p:nvSpPr>
          <p:cNvPr id="24" name="Google Shape;24;p28"/>
          <p:cNvSpPr txBox="1">
            <a:spLocks noGrp="1"/>
          </p:cNvSpPr>
          <p:nvPr>
            <p:ph type="ctrTitle"/>
          </p:nvPr>
        </p:nvSpPr>
        <p:spPr>
          <a:xfrm>
            <a:off x="350108" y="584846"/>
            <a:ext cx="7904100" cy="1293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sz="4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subTitle" idx="1"/>
          </p:nvPr>
        </p:nvSpPr>
        <p:spPr>
          <a:xfrm>
            <a:off x="350108" y="2135639"/>
            <a:ext cx="7904100" cy="1293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3"/>
        <p:cNvGrpSpPr/>
        <p:nvPr/>
      </p:nvGrpSpPr>
      <p:grpSpPr>
        <a:xfrm>
          <a:off x="0" y="0"/>
          <a:ext cx="0" cy="0"/>
          <a:chOff x="0" y="0"/>
          <a:chExt cx="0" cy="0"/>
        </a:xfrm>
      </p:grpSpPr>
      <p:sp>
        <p:nvSpPr>
          <p:cNvPr id="214" name="Google Shape;214;p44"/>
          <p:cNvSpPr txBox="1">
            <a:spLocks noGrp="1"/>
          </p:cNvSpPr>
          <p:nvPr>
            <p:ph type="ctrTitle"/>
          </p:nvPr>
        </p:nvSpPr>
        <p:spPr>
          <a:xfrm>
            <a:off x="1362209" y="1806598"/>
            <a:ext cx="7904100" cy="188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Arial"/>
              <a:buNone/>
              <a:defRPr sz="4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44"/>
          <p:cNvSpPr txBox="1">
            <a:spLocks noGrp="1"/>
          </p:cNvSpPr>
          <p:nvPr>
            <p:ph type="subTitle" idx="1"/>
          </p:nvPr>
        </p:nvSpPr>
        <p:spPr>
          <a:xfrm>
            <a:off x="1362209" y="3913446"/>
            <a:ext cx="7904100" cy="1293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6"/>
        <p:cNvGrpSpPr/>
        <p:nvPr/>
      </p:nvGrpSpPr>
      <p:grpSpPr>
        <a:xfrm>
          <a:off x="0" y="0"/>
          <a:ext cx="0" cy="0"/>
          <a:chOff x="0" y="0"/>
          <a:chExt cx="0" cy="0"/>
        </a:xfrm>
      </p:grpSpPr>
      <p:sp>
        <p:nvSpPr>
          <p:cNvPr id="217" name="Google Shape;217;p103"/>
          <p:cNvSpPr txBox="1">
            <a:spLocks noGrp="1"/>
          </p:cNvSpPr>
          <p:nvPr>
            <p:ph type="title"/>
          </p:nvPr>
        </p:nvSpPr>
        <p:spPr>
          <a:xfrm>
            <a:off x="1270522" y="1741834"/>
            <a:ext cx="101901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103"/>
          <p:cNvSpPr txBox="1">
            <a:spLocks noGrp="1"/>
          </p:cNvSpPr>
          <p:nvPr>
            <p:ph type="body" idx="1"/>
          </p:nvPr>
        </p:nvSpPr>
        <p:spPr>
          <a:xfrm>
            <a:off x="1270522" y="2984064"/>
            <a:ext cx="10190100" cy="3234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9"/>
        <p:cNvGrpSpPr/>
        <p:nvPr/>
      </p:nvGrpSpPr>
      <p:grpSpPr>
        <a:xfrm>
          <a:off x="0" y="0"/>
          <a:ext cx="0" cy="0"/>
          <a:chOff x="0" y="0"/>
          <a:chExt cx="0" cy="0"/>
        </a:xfrm>
      </p:grpSpPr>
      <p:sp>
        <p:nvSpPr>
          <p:cNvPr id="220" name="Google Shape;220;p104"/>
          <p:cNvSpPr txBox="1">
            <a:spLocks noGrp="1"/>
          </p:cNvSpPr>
          <p:nvPr>
            <p:ph type="title"/>
          </p:nvPr>
        </p:nvSpPr>
        <p:spPr>
          <a:xfrm>
            <a:off x="1387904" y="1837755"/>
            <a:ext cx="7657200" cy="2145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104"/>
          <p:cNvSpPr txBox="1">
            <a:spLocks noGrp="1"/>
          </p:cNvSpPr>
          <p:nvPr>
            <p:ph type="body" idx="1"/>
          </p:nvPr>
        </p:nvSpPr>
        <p:spPr>
          <a:xfrm>
            <a:off x="1387904" y="4373722"/>
            <a:ext cx="7657200" cy="1067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2"/>
        <p:cNvGrpSpPr/>
        <p:nvPr/>
      </p:nvGrpSpPr>
      <p:grpSpPr>
        <a:xfrm>
          <a:off x="0" y="0"/>
          <a:ext cx="0" cy="0"/>
          <a:chOff x="0" y="0"/>
          <a:chExt cx="0" cy="0"/>
        </a:xfrm>
      </p:grpSpPr>
      <p:sp>
        <p:nvSpPr>
          <p:cNvPr id="223" name="Google Shape;223;p105"/>
          <p:cNvSpPr txBox="1">
            <a:spLocks noGrp="1"/>
          </p:cNvSpPr>
          <p:nvPr>
            <p:ph type="title"/>
          </p:nvPr>
        </p:nvSpPr>
        <p:spPr>
          <a:xfrm>
            <a:off x="1270522" y="1741834"/>
            <a:ext cx="101901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105"/>
          <p:cNvSpPr txBox="1">
            <a:spLocks noGrp="1"/>
          </p:cNvSpPr>
          <p:nvPr>
            <p:ph type="body" idx="1"/>
          </p:nvPr>
        </p:nvSpPr>
        <p:spPr>
          <a:xfrm>
            <a:off x="1270522" y="2918787"/>
            <a:ext cx="5181600" cy="3664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105"/>
          <p:cNvSpPr txBox="1">
            <a:spLocks noGrp="1"/>
          </p:cNvSpPr>
          <p:nvPr>
            <p:ph type="body" idx="2"/>
          </p:nvPr>
        </p:nvSpPr>
        <p:spPr>
          <a:xfrm>
            <a:off x="6659880" y="2918787"/>
            <a:ext cx="5181600" cy="3664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6"/>
        <p:cNvGrpSpPr/>
        <p:nvPr/>
      </p:nvGrpSpPr>
      <p:grpSpPr>
        <a:xfrm>
          <a:off x="0" y="0"/>
          <a:ext cx="0" cy="0"/>
          <a:chOff x="0" y="0"/>
          <a:chExt cx="0" cy="0"/>
        </a:xfrm>
      </p:grpSpPr>
      <p:sp>
        <p:nvSpPr>
          <p:cNvPr id="227" name="Google Shape;227;p106"/>
          <p:cNvSpPr txBox="1">
            <a:spLocks noGrp="1"/>
          </p:cNvSpPr>
          <p:nvPr>
            <p:ph type="title"/>
          </p:nvPr>
        </p:nvSpPr>
        <p:spPr>
          <a:xfrm>
            <a:off x="1242124" y="1633093"/>
            <a:ext cx="10515600" cy="99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106"/>
          <p:cNvSpPr txBox="1">
            <a:spLocks noGrp="1"/>
          </p:cNvSpPr>
          <p:nvPr>
            <p:ph type="body" idx="1"/>
          </p:nvPr>
        </p:nvSpPr>
        <p:spPr>
          <a:xfrm>
            <a:off x="1242124" y="2949131"/>
            <a:ext cx="5157900" cy="6204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9" name="Google Shape;229;p106"/>
          <p:cNvSpPr txBox="1">
            <a:spLocks noGrp="1"/>
          </p:cNvSpPr>
          <p:nvPr>
            <p:ph type="body" idx="2"/>
          </p:nvPr>
        </p:nvSpPr>
        <p:spPr>
          <a:xfrm>
            <a:off x="1242124" y="3773043"/>
            <a:ext cx="5157900" cy="2774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106"/>
          <p:cNvSpPr txBox="1">
            <a:spLocks noGrp="1"/>
          </p:cNvSpPr>
          <p:nvPr>
            <p:ph type="body" idx="3"/>
          </p:nvPr>
        </p:nvSpPr>
        <p:spPr>
          <a:xfrm>
            <a:off x="6574536" y="2949131"/>
            <a:ext cx="5183100" cy="6204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1" name="Google Shape;231;p106"/>
          <p:cNvSpPr txBox="1">
            <a:spLocks noGrp="1"/>
          </p:cNvSpPr>
          <p:nvPr>
            <p:ph type="body" idx="4"/>
          </p:nvPr>
        </p:nvSpPr>
        <p:spPr>
          <a:xfrm>
            <a:off x="6574536" y="3773043"/>
            <a:ext cx="5183100" cy="2774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2"/>
        <p:cNvGrpSpPr/>
        <p:nvPr/>
      </p:nvGrpSpPr>
      <p:grpSpPr>
        <a:xfrm>
          <a:off x="0" y="0"/>
          <a:ext cx="0" cy="0"/>
          <a:chOff x="0" y="0"/>
          <a:chExt cx="0" cy="0"/>
        </a:xfrm>
      </p:grpSpPr>
      <p:sp>
        <p:nvSpPr>
          <p:cNvPr id="233" name="Google Shape;233;p107"/>
          <p:cNvSpPr txBox="1">
            <a:spLocks noGrp="1"/>
          </p:cNvSpPr>
          <p:nvPr>
            <p:ph type="title"/>
          </p:nvPr>
        </p:nvSpPr>
        <p:spPr>
          <a:xfrm>
            <a:off x="1294906" y="2452018"/>
            <a:ext cx="101901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4"/>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8"/>
        <p:cNvGrpSpPr/>
        <p:nvPr/>
      </p:nvGrpSpPr>
      <p:grpSpPr>
        <a:xfrm>
          <a:off x="0" y="0"/>
          <a:ext cx="0" cy="0"/>
          <a:chOff x="0" y="0"/>
          <a:chExt cx="0" cy="0"/>
        </a:xfrm>
      </p:grpSpPr>
      <p:sp>
        <p:nvSpPr>
          <p:cNvPr id="239" name="Google Shape;239;p46"/>
          <p:cNvSpPr txBox="1">
            <a:spLocks noGrp="1"/>
          </p:cNvSpPr>
          <p:nvPr>
            <p:ph type="title"/>
          </p:nvPr>
        </p:nvSpPr>
        <p:spPr>
          <a:xfrm>
            <a:off x="343930" y="1327306"/>
            <a:ext cx="10311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46"/>
          <p:cNvSpPr txBox="1">
            <a:spLocks noGrp="1"/>
          </p:cNvSpPr>
          <p:nvPr>
            <p:ph type="body" idx="1"/>
          </p:nvPr>
        </p:nvSpPr>
        <p:spPr>
          <a:xfrm>
            <a:off x="343930" y="2581728"/>
            <a:ext cx="10311900" cy="3063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1"/>
        <p:cNvGrpSpPr/>
        <p:nvPr/>
      </p:nvGrpSpPr>
      <p:grpSpPr>
        <a:xfrm>
          <a:off x="0" y="0"/>
          <a:ext cx="0" cy="0"/>
          <a:chOff x="0" y="0"/>
          <a:chExt cx="0" cy="0"/>
        </a:xfrm>
      </p:grpSpPr>
      <p:sp>
        <p:nvSpPr>
          <p:cNvPr id="242" name="Google Shape;242;p115"/>
          <p:cNvSpPr txBox="1">
            <a:spLocks noGrp="1"/>
          </p:cNvSpPr>
          <p:nvPr>
            <p:ph type="ctrTitle"/>
          </p:nvPr>
        </p:nvSpPr>
        <p:spPr>
          <a:xfrm>
            <a:off x="630689" y="1548671"/>
            <a:ext cx="10074000" cy="188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Arial"/>
              <a:buNone/>
              <a:defRPr sz="4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115"/>
          <p:cNvSpPr txBox="1">
            <a:spLocks noGrp="1"/>
          </p:cNvSpPr>
          <p:nvPr>
            <p:ph type="subTitle" idx="1"/>
          </p:nvPr>
        </p:nvSpPr>
        <p:spPr>
          <a:xfrm>
            <a:off x="630689" y="3655519"/>
            <a:ext cx="10074000" cy="1293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4"/>
        <p:cNvGrpSpPr/>
        <p:nvPr/>
      </p:nvGrpSpPr>
      <p:grpSpPr>
        <a:xfrm>
          <a:off x="0" y="0"/>
          <a:ext cx="0" cy="0"/>
          <a:chOff x="0" y="0"/>
          <a:chExt cx="0" cy="0"/>
        </a:xfrm>
      </p:grpSpPr>
      <p:sp>
        <p:nvSpPr>
          <p:cNvPr id="245" name="Google Shape;245;p116"/>
          <p:cNvSpPr txBox="1">
            <a:spLocks noGrp="1"/>
          </p:cNvSpPr>
          <p:nvPr>
            <p:ph type="title"/>
          </p:nvPr>
        </p:nvSpPr>
        <p:spPr>
          <a:xfrm>
            <a:off x="473504" y="893033"/>
            <a:ext cx="9012000" cy="2145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116"/>
          <p:cNvSpPr txBox="1">
            <a:spLocks noGrp="1"/>
          </p:cNvSpPr>
          <p:nvPr>
            <p:ph type="body" idx="1"/>
          </p:nvPr>
        </p:nvSpPr>
        <p:spPr>
          <a:xfrm>
            <a:off x="473504" y="3429000"/>
            <a:ext cx="9012000" cy="1067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63"/>
          <p:cNvSpPr txBox="1">
            <a:spLocks noGrp="1"/>
          </p:cNvSpPr>
          <p:nvPr>
            <p:ph type="title"/>
          </p:nvPr>
        </p:nvSpPr>
        <p:spPr>
          <a:xfrm>
            <a:off x="343930" y="290986"/>
            <a:ext cx="77373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Arial"/>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3"/>
          <p:cNvSpPr txBox="1">
            <a:spLocks noGrp="1"/>
          </p:cNvSpPr>
          <p:nvPr>
            <p:ph type="body" idx="1"/>
          </p:nvPr>
        </p:nvSpPr>
        <p:spPr>
          <a:xfrm>
            <a:off x="343930" y="1434198"/>
            <a:ext cx="7737300" cy="2103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7"/>
        <p:cNvGrpSpPr/>
        <p:nvPr/>
      </p:nvGrpSpPr>
      <p:grpSpPr>
        <a:xfrm>
          <a:off x="0" y="0"/>
          <a:ext cx="0" cy="0"/>
          <a:chOff x="0" y="0"/>
          <a:chExt cx="0" cy="0"/>
        </a:xfrm>
      </p:grpSpPr>
      <p:sp>
        <p:nvSpPr>
          <p:cNvPr id="248" name="Google Shape;248;p117"/>
          <p:cNvSpPr txBox="1">
            <a:spLocks noGrp="1"/>
          </p:cNvSpPr>
          <p:nvPr>
            <p:ph type="title"/>
          </p:nvPr>
        </p:nvSpPr>
        <p:spPr>
          <a:xfrm>
            <a:off x="343930" y="534826"/>
            <a:ext cx="10692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117"/>
          <p:cNvSpPr txBox="1">
            <a:spLocks noGrp="1"/>
          </p:cNvSpPr>
          <p:nvPr>
            <p:ph type="body" idx="1"/>
          </p:nvPr>
        </p:nvSpPr>
        <p:spPr>
          <a:xfrm>
            <a:off x="343930" y="1768358"/>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117"/>
          <p:cNvSpPr txBox="1">
            <a:spLocks noGrp="1"/>
          </p:cNvSpPr>
          <p:nvPr>
            <p:ph type="body" idx="2"/>
          </p:nvPr>
        </p:nvSpPr>
        <p:spPr>
          <a:xfrm>
            <a:off x="5855208" y="1788361"/>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1"/>
        <p:cNvGrpSpPr/>
        <p:nvPr/>
      </p:nvGrpSpPr>
      <p:grpSpPr>
        <a:xfrm>
          <a:off x="0" y="0"/>
          <a:ext cx="0" cy="0"/>
          <a:chOff x="0" y="0"/>
          <a:chExt cx="0" cy="0"/>
        </a:xfrm>
      </p:grpSpPr>
      <p:sp>
        <p:nvSpPr>
          <p:cNvPr id="252" name="Google Shape;252;p118"/>
          <p:cNvSpPr txBox="1">
            <a:spLocks noGrp="1"/>
          </p:cNvSpPr>
          <p:nvPr>
            <p:ph type="title"/>
          </p:nvPr>
        </p:nvSpPr>
        <p:spPr>
          <a:xfrm>
            <a:off x="400876" y="389509"/>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118"/>
          <p:cNvSpPr txBox="1">
            <a:spLocks noGrp="1"/>
          </p:cNvSpPr>
          <p:nvPr>
            <p:ph type="body" idx="1"/>
          </p:nvPr>
        </p:nvSpPr>
        <p:spPr>
          <a:xfrm>
            <a:off x="400876" y="2011222"/>
            <a:ext cx="5157900" cy="749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4" name="Google Shape;254;p118"/>
          <p:cNvSpPr txBox="1">
            <a:spLocks noGrp="1"/>
          </p:cNvSpPr>
          <p:nvPr>
            <p:ph type="body" idx="2"/>
          </p:nvPr>
        </p:nvSpPr>
        <p:spPr>
          <a:xfrm>
            <a:off x="400876" y="2965165"/>
            <a:ext cx="5157900" cy="334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118"/>
          <p:cNvSpPr txBox="1">
            <a:spLocks noGrp="1"/>
          </p:cNvSpPr>
          <p:nvPr>
            <p:ph type="body" idx="3"/>
          </p:nvPr>
        </p:nvSpPr>
        <p:spPr>
          <a:xfrm>
            <a:off x="5733288" y="2011222"/>
            <a:ext cx="5183100" cy="749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6" name="Google Shape;256;p118"/>
          <p:cNvSpPr txBox="1">
            <a:spLocks noGrp="1"/>
          </p:cNvSpPr>
          <p:nvPr>
            <p:ph type="body" idx="4"/>
          </p:nvPr>
        </p:nvSpPr>
        <p:spPr>
          <a:xfrm>
            <a:off x="5733288" y="2965165"/>
            <a:ext cx="5183100" cy="334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7"/>
        <p:cNvGrpSpPr/>
        <p:nvPr/>
      </p:nvGrpSpPr>
      <p:grpSpPr>
        <a:xfrm>
          <a:off x="0" y="0"/>
          <a:ext cx="0" cy="0"/>
          <a:chOff x="0" y="0"/>
          <a:chExt cx="0" cy="0"/>
        </a:xfrm>
      </p:grpSpPr>
      <p:sp>
        <p:nvSpPr>
          <p:cNvPr id="258" name="Google Shape;258;p119"/>
          <p:cNvSpPr txBox="1">
            <a:spLocks noGrp="1"/>
          </p:cNvSpPr>
          <p:nvPr>
            <p:ph type="title"/>
          </p:nvPr>
        </p:nvSpPr>
        <p:spPr>
          <a:xfrm>
            <a:off x="490234" y="1241962"/>
            <a:ext cx="10311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9"/>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3"/>
        <p:cNvGrpSpPr/>
        <p:nvPr/>
      </p:nvGrpSpPr>
      <p:grpSpPr>
        <a:xfrm>
          <a:off x="0" y="0"/>
          <a:ext cx="0" cy="0"/>
          <a:chOff x="0" y="0"/>
          <a:chExt cx="0" cy="0"/>
        </a:xfrm>
      </p:grpSpPr>
      <p:sp>
        <p:nvSpPr>
          <p:cNvPr id="264" name="Google Shape;264;p48"/>
          <p:cNvSpPr txBox="1">
            <a:spLocks noGrp="1"/>
          </p:cNvSpPr>
          <p:nvPr>
            <p:ph type="title"/>
          </p:nvPr>
        </p:nvSpPr>
        <p:spPr>
          <a:xfrm>
            <a:off x="343930" y="1327306"/>
            <a:ext cx="10311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Arial"/>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48"/>
          <p:cNvSpPr txBox="1">
            <a:spLocks noGrp="1"/>
          </p:cNvSpPr>
          <p:nvPr>
            <p:ph type="body" idx="1"/>
          </p:nvPr>
        </p:nvSpPr>
        <p:spPr>
          <a:xfrm>
            <a:off x="343930" y="2581728"/>
            <a:ext cx="10311900" cy="3063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6"/>
        <p:cNvGrpSpPr/>
        <p:nvPr/>
      </p:nvGrpSpPr>
      <p:grpSpPr>
        <a:xfrm>
          <a:off x="0" y="0"/>
          <a:ext cx="0" cy="0"/>
          <a:chOff x="0" y="0"/>
          <a:chExt cx="0" cy="0"/>
        </a:xfrm>
      </p:grpSpPr>
      <p:sp>
        <p:nvSpPr>
          <p:cNvPr id="267" name="Google Shape;267;p127"/>
          <p:cNvSpPr txBox="1">
            <a:spLocks noGrp="1"/>
          </p:cNvSpPr>
          <p:nvPr>
            <p:ph type="ctrTitle"/>
          </p:nvPr>
        </p:nvSpPr>
        <p:spPr>
          <a:xfrm>
            <a:off x="630689" y="1548671"/>
            <a:ext cx="10074000" cy="188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sz="4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127"/>
          <p:cNvSpPr txBox="1">
            <a:spLocks noGrp="1"/>
          </p:cNvSpPr>
          <p:nvPr>
            <p:ph type="subTitle" idx="1"/>
          </p:nvPr>
        </p:nvSpPr>
        <p:spPr>
          <a:xfrm>
            <a:off x="630689" y="3655519"/>
            <a:ext cx="10074000" cy="1293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9"/>
        <p:cNvGrpSpPr/>
        <p:nvPr/>
      </p:nvGrpSpPr>
      <p:grpSpPr>
        <a:xfrm>
          <a:off x="0" y="0"/>
          <a:ext cx="0" cy="0"/>
          <a:chOff x="0" y="0"/>
          <a:chExt cx="0" cy="0"/>
        </a:xfrm>
      </p:grpSpPr>
      <p:sp>
        <p:nvSpPr>
          <p:cNvPr id="270" name="Google Shape;270;p128"/>
          <p:cNvSpPr txBox="1">
            <a:spLocks noGrp="1"/>
          </p:cNvSpPr>
          <p:nvPr>
            <p:ph type="title"/>
          </p:nvPr>
        </p:nvSpPr>
        <p:spPr>
          <a:xfrm>
            <a:off x="473504" y="893033"/>
            <a:ext cx="9012000" cy="2145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128"/>
          <p:cNvSpPr txBox="1">
            <a:spLocks noGrp="1"/>
          </p:cNvSpPr>
          <p:nvPr>
            <p:ph type="body" idx="1"/>
          </p:nvPr>
        </p:nvSpPr>
        <p:spPr>
          <a:xfrm>
            <a:off x="473504" y="3429000"/>
            <a:ext cx="9012000" cy="1067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1">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2"/>
        <p:cNvGrpSpPr/>
        <p:nvPr/>
      </p:nvGrpSpPr>
      <p:grpSpPr>
        <a:xfrm>
          <a:off x="0" y="0"/>
          <a:ext cx="0" cy="0"/>
          <a:chOff x="0" y="0"/>
          <a:chExt cx="0" cy="0"/>
        </a:xfrm>
      </p:grpSpPr>
      <p:sp>
        <p:nvSpPr>
          <p:cNvPr id="273" name="Google Shape;273;p129"/>
          <p:cNvSpPr txBox="1">
            <a:spLocks noGrp="1"/>
          </p:cNvSpPr>
          <p:nvPr>
            <p:ph type="title"/>
          </p:nvPr>
        </p:nvSpPr>
        <p:spPr>
          <a:xfrm>
            <a:off x="343930" y="534826"/>
            <a:ext cx="10692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129"/>
          <p:cNvSpPr txBox="1">
            <a:spLocks noGrp="1"/>
          </p:cNvSpPr>
          <p:nvPr>
            <p:ph type="body" idx="1"/>
          </p:nvPr>
        </p:nvSpPr>
        <p:spPr>
          <a:xfrm>
            <a:off x="343930" y="1768358"/>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129"/>
          <p:cNvSpPr txBox="1">
            <a:spLocks noGrp="1"/>
          </p:cNvSpPr>
          <p:nvPr>
            <p:ph type="body" idx="2"/>
          </p:nvPr>
        </p:nvSpPr>
        <p:spPr>
          <a:xfrm>
            <a:off x="5855208" y="1788361"/>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6"/>
        <p:cNvGrpSpPr/>
        <p:nvPr/>
      </p:nvGrpSpPr>
      <p:grpSpPr>
        <a:xfrm>
          <a:off x="0" y="0"/>
          <a:ext cx="0" cy="0"/>
          <a:chOff x="0" y="0"/>
          <a:chExt cx="0" cy="0"/>
        </a:xfrm>
      </p:grpSpPr>
      <p:sp>
        <p:nvSpPr>
          <p:cNvPr id="277" name="Google Shape;277;p130"/>
          <p:cNvSpPr txBox="1">
            <a:spLocks noGrp="1"/>
          </p:cNvSpPr>
          <p:nvPr>
            <p:ph type="title"/>
          </p:nvPr>
        </p:nvSpPr>
        <p:spPr>
          <a:xfrm>
            <a:off x="400876" y="389509"/>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p130"/>
          <p:cNvSpPr txBox="1">
            <a:spLocks noGrp="1"/>
          </p:cNvSpPr>
          <p:nvPr>
            <p:ph type="body" idx="1"/>
          </p:nvPr>
        </p:nvSpPr>
        <p:spPr>
          <a:xfrm>
            <a:off x="400876" y="2011222"/>
            <a:ext cx="5157900" cy="749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9" name="Google Shape;279;p130"/>
          <p:cNvSpPr txBox="1">
            <a:spLocks noGrp="1"/>
          </p:cNvSpPr>
          <p:nvPr>
            <p:ph type="body" idx="2"/>
          </p:nvPr>
        </p:nvSpPr>
        <p:spPr>
          <a:xfrm>
            <a:off x="400876" y="2965165"/>
            <a:ext cx="5157900" cy="334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0" name="Google Shape;280;p130"/>
          <p:cNvSpPr txBox="1">
            <a:spLocks noGrp="1"/>
          </p:cNvSpPr>
          <p:nvPr>
            <p:ph type="body" idx="3"/>
          </p:nvPr>
        </p:nvSpPr>
        <p:spPr>
          <a:xfrm>
            <a:off x="5733288" y="2011222"/>
            <a:ext cx="5183100" cy="749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1" name="Google Shape;281;p130"/>
          <p:cNvSpPr txBox="1">
            <a:spLocks noGrp="1"/>
          </p:cNvSpPr>
          <p:nvPr>
            <p:ph type="body" idx="4"/>
          </p:nvPr>
        </p:nvSpPr>
        <p:spPr>
          <a:xfrm>
            <a:off x="5733288" y="2965165"/>
            <a:ext cx="5183100" cy="334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2"/>
        <p:cNvGrpSpPr/>
        <p:nvPr/>
      </p:nvGrpSpPr>
      <p:grpSpPr>
        <a:xfrm>
          <a:off x="0" y="0"/>
          <a:ext cx="0" cy="0"/>
          <a:chOff x="0" y="0"/>
          <a:chExt cx="0" cy="0"/>
        </a:xfrm>
      </p:grpSpPr>
      <p:sp>
        <p:nvSpPr>
          <p:cNvPr id="283" name="Google Shape;283;p131"/>
          <p:cNvSpPr txBox="1">
            <a:spLocks noGrp="1"/>
          </p:cNvSpPr>
          <p:nvPr>
            <p:ph type="title"/>
          </p:nvPr>
        </p:nvSpPr>
        <p:spPr>
          <a:xfrm>
            <a:off x="490234" y="1241962"/>
            <a:ext cx="10311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64"/>
          <p:cNvSpPr txBox="1">
            <a:spLocks noGrp="1"/>
          </p:cNvSpPr>
          <p:nvPr>
            <p:ph type="title"/>
          </p:nvPr>
        </p:nvSpPr>
        <p:spPr>
          <a:xfrm>
            <a:off x="473504" y="338139"/>
            <a:ext cx="7657200" cy="2145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4"/>
          <p:cNvSpPr txBox="1">
            <a:spLocks noGrp="1"/>
          </p:cNvSpPr>
          <p:nvPr>
            <p:ph type="body" idx="1"/>
          </p:nvPr>
        </p:nvSpPr>
        <p:spPr>
          <a:xfrm>
            <a:off x="473504" y="2874106"/>
            <a:ext cx="5622600" cy="1067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1">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4"/>
        <p:cNvGrpSpPr/>
        <p:nvPr/>
      </p:nvGrpSpPr>
      <p:grpSpPr>
        <a:xfrm>
          <a:off x="0" y="0"/>
          <a:ext cx="0" cy="0"/>
          <a:chOff x="0" y="0"/>
          <a:chExt cx="0" cy="0"/>
        </a:xfrm>
      </p:grpSpPr>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8"/>
        <p:cNvGrpSpPr/>
        <p:nvPr/>
      </p:nvGrpSpPr>
      <p:grpSpPr>
        <a:xfrm>
          <a:off x="0" y="0"/>
          <a:ext cx="0" cy="0"/>
          <a:chOff x="0" y="0"/>
          <a:chExt cx="0" cy="0"/>
        </a:xfrm>
      </p:grpSpPr>
      <p:sp>
        <p:nvSpPr>
          <p:cNvPr id="289" name="Google Shape;289;p50"/>
          <p:cNvSpPr txBox="1">
            <a:spLocks noGrp="1"/>
          </p:cNvSpPr>
          <p:nvPr>
            <p:ph type="title"/>
          </p:nvPr>
        </p:nvSpPr>
        <p:spPr>
          <a:xfrm>
            <a:off x="343930" y="534826"/>
            <a:ext cx="10692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50"/>
          <p:cNvSpPr txBox="1">
            <a:spLocks noGrp="1"/>
          </p:cNvSpPr>
          <p:nvPr>
            <p:ph type="body" idx="1"/>
          </p:nvPr>
        </p:nvSpPr>
        <p:spPr>
          <a:xfrm>
            <a:off x="343930" y="1768358"/>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1" name="Google Shape;291;p50"/>
          <p:cNvSpPr txBox="1">
            <a:spLocks noGrp="1"/>
          </p:cNvSpPr>
          <p:nvPr>
            <p:ph type="body" idx="2"/>
          </p:nvPr>
        </p:nvSpPr>
        <p:spPr>
          <a:xfrm>
            <a:off x="5855208" y="1788361"/>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2"/>
        <p:cNvGrpSpPr/>
        <p:nvPr/>
      </p:nvGrpSpPr>
      <p:grpSpPr>
        <a:xfrm>
          <a:off x="0" y="0"/>
          <a:ext cx="0" cy="0"/>
          <a:chOff x="0" y="0"/>
          <a:chExt cx="0" cy="0"/>
        </a:xfrm>
      </p:grpSpPr>
      <p:sp>
        <p:nvSpPr>
          <p:cNvPr id="293" name="Google Shape;293;p121"/>
          <p:cNvSpPr txBox="1">
            <a:spLocks noGrp="1"/>
          </p:cNvSpPr>
          <p:nvPr>
            <p:ph type="ctrTitle"/>
          </p:nvPr>
        </p:nvSpPr>
        <p:spPr>
          <a:xfrm>
            <a:off x="630689" y="1548671"/>
            <a:ext cx="10074000" cy="188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Arial"/>
              <a:buNone/>
              <a:defRPr sz="4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p121"/>
          <p:cNvSpPr txBox="1">
            <a:spLocks noGrp="1"/>
          </p:cNvSpPr>
          <p:nvPr>
            <p:ph type="subTitle" idx="1"/>
          </p:nvPr>
        </p:nvSpPr>
        <p:spPr>
          <a:xfrm>
            <a:off x="630689" y="3655519"/>
            <a:ext cx="10074000" cy="1293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5"/>
        <p:cNvGrpSpPr/>
        <p:nvPr/>
      </p:nvGrpSpPr>
      <p:grpSpPr>
        <a:xfrm>
          <a:off x="0" y="0"/>
          <a:ext cx="0" cy="0"/>
          <a:chOff x="0" y="0"/>
          <a:chExt cx="0" cy="0"/>
        </a:xfrm>
      </p:grpSpPr>
      <p:sp>
        <p:nvSpPr>
          <p:cNvPr id="296" name="Google Shape;296;p122"/>
          <p:cNvSpPr txBox="1">
            <a:spLocks noGrp="1"/>
          </p:cNvSpPr>
          <p:nvPr>
            <p:ph type="title"/>
          </p:nvPr>
        </p:nvSpPr>
        <p:spPr>
          <a:xfrm>
            <a:off x="343930" y="1327306"/>
            <a:ext cx="10311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122"/>
          <p:cNvSpPr txBox="1">
            <a:spLocks noGrp="1"/>
          </p:cNvSpPr>
          <p:nvPr>
            <p:ph type="body" idx="1"/>
          </p:nvPr>
        </p:nvSpPr>
        <p:spPr>
          <a:xfrm>
            <a:off x="343930" y="2581728"/>
            <a:ext cx="10311900" cy="3063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8"/>
        <p:cNvGrpSpPr/>
        <p:nvPr/>
      </p:nvGrpSpPr>
      <p:grpSpPr>
        <a:xfrm>
          <a:off x="0" y="0"/>
          <a:ext cx="0" cy="0"/>
          <a:chOff x="0" y="0"/>
          <a:chExt cx="0" cy="0"/>
        </a:xfrm>
      </p:grpSpPr>
      <p:sp>
        <p:nvSpPr>
          <p:cNvPr id="299" name="Google Shape;299;p123"/>
          <p:cNvSpPr txBox="1">
            <a:spLocks noGrp="1"/>
          </p:cNvSpPr>
          <p:nvPr>
            <p:ph type="title"/>
          </p:nvPr>
        </p:nvSpPr>
        <p:spPr>
          <a:xfrm>
            <a:off x="473504" y="893033"/>
            <a:ext cx="9012000" cy="2145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 name="Google Shape;300;p123"/>
          <p:cNvSpPr txBox="1">
            <a:spLocks noGrp="1"/>
          </p:cNvSpPr>
          <p:nvPr>
            <p:ph type="body" idx="1"/>
          </p:nvPr>
        </p:nvSpPr>
        <p:spPr>
          <a:xfrm>
            <a:off x="473504" y="3429000"/>
            <a:ext cx="9012000" cy="1067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1"/>
        <p:cNvGrpSpPr/>
        <p:nvPr/>
      </p:nvGrpSpPr>
      <p:grpSpPr>
        <a:xfrm>
          <a:off x="0" y="0"/>
          <a:ext cx="0" cy="0"/>
          <a:chOff x="0" y="0"/>
          <a:chExt cx="0" cy="0"/>
        </a:xfrm>
      </p:grpSpPr>
      <p:sp>
        <p:nvSpPr>
          <p:cNvPr id="302" name="Google Shape;302;p124"/>
          <p:cNvSpPr txBox="1">
            <a:spLocks noGrp="1"/>
          </p:cNvSpPr>
          <p:nvPr>
            <p:ph type="title"/>
          </p:nvPr>
        </p:nvSpPr>
        <p:spPr>
          <a:xfrm>
            <a:off x="400876" y="389509"/>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124"/>
          <p:cNvSpPr txBox="1">
            <a:spLocks noGrp="1"/>
          </p:cNvSpPr>
          <p:nvPr>
            <p:ph type="body" idx="1"/>
          </p:nvPr>
        </p:nvSpPr>
        <p:spPr>
          <a:xfrm>
            <a:off x="400876" y="2011222"/>
            <a:ext cx="5157900" cy="749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4" name="Google Shape;304;p124"/>
          <p:cNvSpPr txBox="1">
            <a:spLocks noGrp="1"/>
          </p:cNvSpPr>
          <p:nvPr>
            <p:ph type="body" idx="2"/>
          </p:nvPr>
        </p:nvSpPr>
        <p:spPr>
          <a:xfrm>
            <a:off x="400876" y="2965165"/>
            <a:ext cx="5157900" cy="334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5" name="Google Shape;305;p124"/>
          <p:cNvSpPr txBox="1">
            <a:spLocks noGrp="1"/>
          </p:cNvSpPr>
          <p:nvPr>
            <p:ph type="body" idx="3"/>
          </p:nvPr>
        </p:nvSpPr>
        <p:spPr>
          <a:xfrm>
            <a:off x="5733288" y="2011222"/>
            <a:ext cx="5183100" cy="749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6" name="Google Shape;306;p124"/>
          <p:cNvSpPr txBox="1">
            <a:spLocks noGrp="1"/>
          </p:cNvSpPr>
          <p:nvPr>
            <p:ph type="body" idx="4"/>
          </p:nvPr>
        </p:nvSpPr>
        <p:spPr>
          <a:xfrm>
            <a:off x="5733288" y="2965165"/>
            <a:ext cx="5183100" cy="334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7"/>
        <p:cNvGrpSpPr/>
        <p:nvPr/>
      </p:nvGrpSpPr>
      <p:grpSpPr>
        <a:xfrm>
          <a:off x="0" y="0"/>
          <a:ext cx="0" cy="0"/>
          <a:chOff x="0" y="0"/>
          <a:chExt cx="0" cy="0"/>
        </a:xfrm>
      </p:grpSpPr>
      <p:sp>
        <p:nvSpPr>
          <p:cNvPr id="308" name="Google Shape;308;p125"/>
          <p:cNvSpPr txBox="1">
            <a:spLocks noGrp="1"/>
          </p:cNvSpPr>
          <p:nvPr>
            <p:ph type="title"/>
          </p:nvPr>
        </p:nvSpPr>
        <p:spPr>
          <a:xfrm>
            <a:off x="490234" y="1241962"/>
            <a:ext cx="10311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9"/>
        <p:cNvGrpSpPr/>
        <p:nvPr/>
      </p:nvGrpSpPr>
      <p:grpSpPr>
        <a:xfrm>
          <a:off x="0" y="0"/>
          <a:ext cx="0" cy="0"/>
          <a:chOff x="0" y="0"/>
          <a:chExt cx="0" cy="0"/>
        </a:xfrm>
      </p:grpSpPr>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3"/>
        <p:cNvGrpSpPr/>
        <p:nvPr/>
      </p:nvGrpSpPr>
      <p:grpSpPr>
        <a:xfrm>
          <a:off x="0" y="0"/>
          <a:ext cx="0" cy="0"/>
          <a:chOff x="0" y="0"/>
          <a:chExt cx="0" cy="0"/>
        </a:xfrm>
      </p:grpSpPr>
      <p:sp>
        <p:nvSpPr>
          <p:cNvPr id="314" name="Google Shape;314;p52"/>
          <p:cNvSpPr txBox="1">
            <a:spLocks noGrp="1"/>
          </p:cNvSpPr>
          <p:nvPr>
            <p:ph type="title"/>
          </p:nvPr>
        </p:nvSpPr>
        <p:spPr>
          <a:xfrm>
            <a:off x="343930" y="1327306"/>
            <a:ext cx="10311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52"/>
          <p:cNvSpPr txBox="1">
            <a:spLocks noGrp="1"/>
          </p:cNvSpPr>
          <p:nvPr>
            <p:ph type="body" idx="1"/>
          </p:nvPr>
        </p:nvSpPr>
        <p:spPr>
          <a:xfrm>
            <a:off x="343930" y="2581728"/>
            <a:ext cx="10311900" cy="3063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6"/>
        <p:cNvGrpSpPr/>
        <p:nvPr/>
      </p:nvGrpSpPr>
      <p:grpSpPr>
        <a:xfrm>
          <a:off x="0" y="0"/>
          <a:ext cx="0" cy="0"/>
          <a:chOff x="0" y="0"/>
          <a:chExt cx="0" cy="0"/>
        </a:xfrm>
      </p:grpSpPr>
      <p:sp>
        <p:nvSpPr>
          <p:cNvPr id="317" name="Google Shape;317;p133"/>
          <p:cNvSpPr txBox="1">
            <a:spLocks noGrp="1"/>
          </p:cNvSpPr>
          <p:nvPr>
            <p:ph type="ctrTitle"/>
          </p:nvPr>
        </p:nvSpPr>
        <p:spPr>
          <a:xfrm>
            <a:off x="630689" y="1548671"/>
            <a:ext cx="10074000" cy="188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Arial"/>
              <a:buNone/>
              <a:defRPr sz="4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p133"/>
          <p:cNvSpPr txBox="1">
            <a:spLocks noGrp="1"/>
          </p:cNvSpPr>
          <p:nvPr>
            <p:ph type="subTitle" idx="1"/>
          </p:nvPr>
        </p:nvSpPr>
        <p:spPr>
          <a:xfrm>
            <a:off x="630689" y="3655519"/>
            <a:ext cx="10074000" cy="1293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
        <p:cNvGrpSpPr/>
        <p:nvPr/>
      </p:nvGrpSpPr>
      <p:grpSpPr>
        <a:xfrm>
          <a:off x="0" y="0"/>
          <a:ext cx="0" cy="0"/>
          <a:chOff x="0" y="0"/>
          <a:chExt cx="0" cy="0"/>
        </a:xfrm>
      </p:grpSpPr>
      <p:sp>
        <p:nvSpPr>
          <p:cNvPr id="33" name="Google Shape;33;p65"/>
          <p:cNvSpPr txBox="1">
            <a:spLocks noGrp="1"/>
          </p:cNvSpPr>
          <p:nvPr>
            <p:ph type="title"/>
          </p:nvPr>
        </p:nvSpPr>
        <p:spPr>
          <a:xfrm>
            <a:off x="356286" y="1514304"/>
            <a:ext cx="7737300" cy="1914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9"/>
        <p:cNvGrpSpPr/>
        <p:nvPr/>
      </p:nvGrpSpPr>
      <p:grpSpPr>
        <a:xfrm>
          <a:off x="0" y="0"/>
          <a:ext cx="0" cy="0"/>
          <a:chOff x="0" y="0"/>
          <a:chExt cx="0" cy="0"/>
        </a:xfrm>
      </p:grpSpPr>
      <p:sp>
        <p:nvSpPr>
          <p:cNvPr id="320" name="Google Shape;320;p134"/>
          <p:cNvSpPr txBox="1">
            <a:spLocks noGrp="1"/>
          </p:cNvSpPr>
          <p:nvPr>
            <p:ph type="title"/>
          </p:nvPr>
        </p:nvSpPr>
        <p:spPr>
          <a:xfrm>
            <a:off x="473504" y="893033"/>
            <a:ext cx="9012000" cy="2145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134"/>
          <p:cNvSpPr txBox="1">
            <a:spLocks noGrp="1"/>
          </p:cNvSpPr>
          <p:nvPr>
            <p:ph type="body" idx="1"/>
          </p:nvPr>
        </p:nvSpPr>
        <p:spPr>
          <a:xfrm>
            <a:off x="473504" y="3429000"/>
            <a:ext cx="9012000" cy="1067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2"/>
        <p:cNvGrpSpPr/>
        <p:nvPr/>
      </p:nvGrpSpPr>
      <p:grpSpPr>
        <a:xfrm>
          <a:off x="0" y="0"/>
          <a:ext cx="0" cy="0"/>
          <a:chOff x="0" y="0"/>
          <a:chExt cx="0" cy="0"/>
        </a:xfrm>
      </p:grpSpPr>
      <p:sp>
        <p:nvSpPr>
          <p:cNvPr id="323" name="Google Shape;323;p135"/>
          <p:cNvSpPr txBox="1">
            <a:spLocks noGrp="1"/>
          </p:cNvSpPr>
          <p:nvPr>
            <p:ph type="title"/>
          </p:nvPr>
        </p:nvSpPr>
        <p:spPr>
          <a:xfrm>
            <a:off x="343930" y="534826"/>
            <a:ext cx="10692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4" name="Google Shape;324;p135"/>
          <p:cNvSpPr txBox="1">
            <a:spLocks noGrp="1"/>
          </p:cNvSpPr>
          <p:nvPr>
            <p:ph type="body" idx="1"/>
          </p:nvPr>
        </p:nvSpPr>
        <p:spPr>
          <a:xfrm>
            <a:off x="343930" y="1768358"/>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135"/>
          <p:cNvSpPr txBox="1">
            <a:spLocks noGrp="1"/>
          </p:cNvSpPr>
          <p:nvPr>
            <p:ph type="body" idx="2"/>
          </p:nvPr>
        </p:nvSpPr>
        <p:spPr>
          <a:xfrm>
            <a:off x="5855208" y="1788361"/>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6"/>
        <p:cNvGrpSpPr/>
        <p:nvPr/>
      </p:nvGrpSpPr>
      <p:grpSpPr>
        <a:xfrm>
          <a:off x="0" y="0"/>
          <a:ext cx="0" cy="0"/>
          <a:chOff x="0" y="0"/>
          <a:chExt cx="0" cy="0"/>
        </a:xfrm>
      </p:grpSpPr>
      <p:sp>
        <p:nvSpPr>
          <p:cNvPr id="327" name="Google Shape;327;p136"/>
          <p:cNvSpPr txBox="1">
            <a:spLocks noGrp="1"/>
          </p:cNvSpPr>
          <p:nvPr>
            <p:ph type="title"/>
          </p:nvPr>
        </p:nvSpPr>
        <p:spPr>
          <a:xfrm>
            <a:off x="400876" y="389509"/>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136"/>
          <p:cNvSpPr txBox="1">
            <a:spLocks noGrp="1"/>
          </p:cNvSpPr>
          <p:nvPr>
            <p:ph type="body" idx="1"/>
          </p:nvPr>
        </p:nvSpPr>
        <p:spPr>
          <a:xfrm>
            <a:off x="400876" y="2011222"/>
            <a:ext cx="5157900" cy="749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9" name="Google Shape;329;p136"/>
          <p:cNvSpPr txBox="1">
            <a:spLocks noGrp="1"/>
          </p:cNvSpPr>
          <p:nvPr>
            <p:ph type="body" idx="2"/>
          </p:nvPr>
        </p:nvSpPr>
        <p:spPr>
          <a:xfrm>
            <a:off x="400876" y="2965165"/>
            <a:ext cx="5157900" cy="334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0" name="Google Shape;330;p136"/>
          <p:cNvSpPr txBox="1">
            <a:spLocks noGrp="1"/>
          </p:cNvSpPr>
          <p:nvPr>
            <p:ph type="body" idx="3"/>
          </p:nvPr>
        </p:nvSpPr>
        <p:spPr>
          <a:xfrm>
            <a:off x="5733288" y="2011222"/>
            <a:ext cx="5183100" cy="749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1" name="Google Shape;331;p136"/>
          <p:cNvSpPr txBox="1">
            <a:spLocks noGrp="1"/>
          </p:cNvSpPr>
          <p:nvPr>
            <p:ph type="body" idx="4"/>
          </p:nvPr>
        </p:nvSpPr>
        <p:spPr>
          <a:xfrm>
            <a:off x="5733288" y="2965165"/>
            <a:ext cx="5183100" cy="334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2"/>
        <p:cNvGrpSpPr/>
        <p:nvPr/>
      </p:nvGrpSpPr>
      <p:grpSpPr>
        <a:xfrm>
          <a:off x="0" y="0"/>
          <a:ext cx="0" cy="0"/>
          <a:chOff x="0" y="0"/>
          <a:chExt cx="0" cy="0"/>
        </a:xfrm>
      </p:grpSpPr>
      <p:sp>
        <p:nvSpPr>
          <p:cNvPr id="333" name="Google Shape;333;p137"/>
          <p:cNvSpPr txBox="1">
            <a:spLocks noGrp="1"/>
          </p:cNvSpPr>
          <p:nvPr>
            <p:ph type="title"/>
          </p:nvPr>
        </p:nvSpPr>
        <p:spPr>
          <a:xfrm>
            <a:off x="490234" y="1241962"/>
            <a:ext cx="10311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4"/>
        <p:cNvGrpSpPr/>
        <p:nvPr/>
      </p:nvGrpSpPr>
      <p:grpSpPr>
        <a:xfrm>
          <a:off x="0" y="0"/>
          <a:ext cx="0" cy="0"/>
          <a:chOff x="0" y="0"/>
          <a:chExt cx="0" cy="0"/>
        </a:xfrm>
      </p:grpSpPr>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8"/>
        <p:cNvGrpSpPr/>
        <p:nvPr/>
      </p:nvGrpSpPr>
      <p:grpSpPr>
        <a:xfrm>
          <a:off x="0" y="0"/>
          <a:ext cx="0" cy="0"/>
          <a:chOff x="0" y="0"/>
          <a:chExt cx="0" cy="0"/>
        </a:xfrm>
      </p:grpSpPr>
      <p:sp>
        <p:nvSpPr>
          <p:cNvPr id="339" name="Google Shape;339;p54"/>
          <p:cNvSpPr txBox="1">
            <a:spLocks noGrp="1"/>
          </p:cNvSpPr>
          <p:nvPr>
            <p:ph type="title"/>
          </p:nvPr>
        </p:nvSpPr>
        <p:spPr>
          <a:xfrm>
            <a:off x="343930" y="1327306"/>
            <a:ext cx="10311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0" name="Google Shape;340;p54"/>
          <p:cNvSpPr txBox="1">
            <a:spLocks noGrp="1"/>
          </p:cNvSpPr>
          <p:nvPr>
            <p:ph type="body" idx="1"/>
          </p:nvPr>
        </p:nvSpPr>
        <p:spPr>
          <a:xfrm>
            <a:off x="343930" y="2581728"/>
            <a:ext cx="10311900" cy="3063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1"/>
        <p:cNvGrpSpPr/>
        <p:nvPr/>
      </p:nvGrpSpPr>
      <p:grpSpPr>
        <a:xfrm>
          <a:off x="0" y="0"/>
          <a:ext cx="0" cy="0"/>
          <a:chOff x="0" y="0"/>
          <a:chExt cx="0" cy="0"/>
        </a:xfrm>
      </p:grpSpPr>
      <p:sp>
        <p:nvSpPr>
          <p:cNvPr id="342" name="Google Shape;342;p139"/>
          <p:cNvSpPr txBox="1">
            <a:spLocks noGrp="1"/>
          </p:cNvSpPr>
          <p:nvPr>
            <p:ph type="ctrTitle"/>
          </p:nvPr>
        </p:nvSpPr>
        <p:spPr>
          <a:xfrm>
            <a:off x="630689" y="1548671"/>
            <a:ext cx="10074000" cy="1880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Arial"/>
              <a:buNone/>
              <a:defRPr sz="4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139"/>
          <p:cNvSpPr txBox="1">
            <a:spLocks noGrp="1"/>
          </p:cNvSpPr>
          <p:nvPr>
            <p:ph type="subTitle" idx="1"/>
          </p:nvPr>
        </p:nvSpPr>
        <p:spPr>
          <a:xfrm>
            <a:off x="630689" y="3655519"/>
            <a:ext cx="10074000" cy="1293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4"/>
        <p:cNvGrpSpPr/>
        <p:nvPr/>
      </p:nvGrpSpPr>
      <p:grpSpPr>
        <a:xfrm>
          <a:off x="0" y="0"/>
          <a:ext cx="0" cy="0"/>
          <a:chOff x="0" y="0"/>
          <a:chExt cx="0" cy="0"/>
        </a:xfrm>
      </p:grpSpPr>
      <p:sp>
        <p:nvSpPr>
          <p:cNvPr id="345" name="Google Shape;345;p140"/>
          <p:cNvSpPr txBox="1">
            <a:spLocks noGrp="1"/>
          </p:cNvSpPr>
          <p:nvPr>
            <p:ph type="title"/>
          </p:nvPr>
        </p:nvSpPr>
        <p:spPr>
          <a:xfrm>
            <a:off x="473504" y="893033"/>
            <a:ext cx="9012000" cy="2145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6" name="Google Shape;346;p140"/>
          <p:cNvSpPr txBox="1">
            <a:spLocks noGrp="1"/>
          </p:cNvSpPr>
          <p:nvPr>
            <p:ph type="body" idx="1"/>
          </p:nvPr>
        </p:nvSpPr>
        <p:spPr>
          <a:xfrm>
            <a:off x="473504" y="3429000"/>
            <a:ext cx="9012000" cy="1067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7"/>
        <p:cNvGrpSpPr/>
        <p:nvPr/>
      </p:nvGrpSpPr>
      <p:grpSpPr>
        <a:xfrm>
          <a:off x="0" y="0"/>
          <a:ext cx="0" cy="0"/>
          <a:chOff x="0" y="0"/>
          <a:chExt cx="0" cy="0"/>
        </a:xfrm>
      </p:grpSpPr>
      <p:sp>
        <p:nvSpPr>
          <p:cNvPr id="348" name="Google Shape;348;p141"/>
          <p:cNvSpPr txBox="1">
            <a:spLocks noGrp="1"/>
          </p:cNvSpPr>
          <p:nvPr>
            <p:ph type="title"/>
          </p:nvPr>
        </p:nvSpPr>
        <p:spPr>
          <a:xfrm>
            <a:off x="343930" y="534826"/>
            <a:ext cx="10692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p141"/>
          <p:cNvSpPr txBox="1">
            <a:spLocks noGrp="1"/>
          </p:cNvSpPr>
          <p:nvPr>
            <p:ph type="body" idx="1"/>
          </p:nvPr>
        </p:nvSpPr>
        <p:spPr>
          <a:xfrm>
            <a:off x="343930" y="1768358"/>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141"/>
          <p:cNvSpPr txBox="1">
            <a:spLocks noGrp="1"/>
          </p:cNvSpPr>
          <p:nvPr>
            <p:ph type="body" idx="2"/>
          </p:nvPr>
        </p:nvSpPr>
        <p:spPr>
          <a:xfrm>
            <a:off x="5855208" y="1788361"/>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1"/>
        <p:cNvGrpSpPr/>
        <p:nvPr/>
      </p:nvGrpSpPr>
      <p:grpSpPr>
        <a:xfrm>
          <a:off x="0" y="0"/>
          <a:ext cx="0" cy="0"/>
          <a:chOff x="0" y="0"/>
          <a:chExt cx="0" cy="0"/>
        </a:xfrm>
      </p:grpSpPr>
      <p:sp>
        <p:nvSpPr>
          <p:cNvPr id="352" name="Google Shape;352;p142"/>
          <p:cNvSpPr txBox="1">
            <a:spLocks noGrp="1"/>
          </p:cNvSpPr>
          <p:nvPr>
            <p:ph type="title"/>
          </p:nvPr>
        </p:nvSpPr>
        <p:spPr>
          <a:xfrm>
            <a:off x="400876" y="389509"/>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3" name="Google Shape;353;p142"/>
          <p:cNvSpPr txBox="1">
            <a:spLocks noGrp="1"/>
          </p:cNvSpPr>
          <p:nvPr>
            <p:ph type="body" idx="1"/>
          </p:nvPr>
        </p:nvSpPr>
        <p:spPr>
          <a:xfrm>
            <a:off x="400876" y="2011222"/>
            <a:ext cx="5157900" cy="749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4" name="Google Shape;354;p142"/>
          <p:cNvSpPr txBox="1">
            <a:spLocks noGrp="1"/>
          </p:cNvSpPr>
          <p:nvPr>
            <p:ph type="body" idx="2"/>
          </p:nvPr>
        </p:nvSpPr>
        <p:spPr>
          <a:xfrm>
            <a:off x="400876" y="2965165"/>
            <a:ext cx="5157900" cy="334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5" name="Google Shape;355;p142"/>
          <p:cNvSpPr txBox="1">
            <a:spLocks noGrp="1"/>
          </p:cNvSpPr>
          <p:nvPr>
            <p:ph type="body" idx="3"/>
          </p:nvPr>
        </p:nvSpPr>
        <p:spPr>
          <a:xfrm>
            <a:off x="5733288" y="2011222"/>
            <a:ext cx="5183100" cy="749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6" name="Google Shape;356;p142"/>
          <p:cNvSpPr txBox="1">
            <a:spLocks noGrp="1"/>
          </p:cNvSpPr>
          <p:nvPr>
            <p:ph type="body" idx="4"/>
          </p:nvPr>
        </p:nvSpPr>
        <p:spPr>
          <a:xfrm>
            <a:off x="5733288" y="2965165"/>
            <a:ext cx="5183100" cy="334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9" Type="http://schemas.openxmlformats.org/officeDocument/2006/relationships/image" Target="../media/image10.jp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11.jp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12.jpg"/></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 Id="rId9" Type="http://schemas.openxmlformats.org/officeDocument/2006/relationships/image" Target="../media/image13.jpg"/></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4" Type="http://schemas.openxmlformats.org/officeDocument/2006/relationships/slideLayout" Target="../slideLayouts/slideLayout91.xml"/><Relationship Id="rId9" Type="http://schemas.openxmlformats.org/officeDocument/2006/relationships/image" Target="../media/image14.jpg"/></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5" Type="http://schemas.openxmlformats.org/officeDocument/2006/relationships/slideLayout" Target="../slideLayouts/slideLayout99.xml"/><Relationship Id="rId4" Type="http://schemas.openxmlformats.org/officeDocument/2006/relationships/slideLayout" Target="../slideLayouts/slideLayout98.xml"/><Relationship Id="rId9" Type="http://schemas.openxmlformats.org/officeDocument/2006/relationships/image" Target="../media/image15.jp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image" Target="../media/image16.jpg"/></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11.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image" Target="../media/image17.jpg"/><Relationship Id="rId5" Type="http://schemas.openxmlformats.org/officeDocument/2006/relationships/theme" Target="../theme/theme17.xml"/><Relationship Id="rId4" Type="http://schemas.openxmlformats.org/officeDocument/2006/relationships/slideLayout" Target="../slideLayouts/slideLayout11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6.jp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7.jp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image" Target="../media/image8.jp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image" Target="../media/image9.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343930" y="513412"/>
            <a:ext cx="7737300" cy="932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5"/>
          <p:cNvSpPr txBox="1">
            <a:spLocks noGrp="1"/>
          </p:cNvSpPr>
          <p:nvPr>
            <p:ph type="body" idx="1"/>
          </p:nvPr>
        </p:nvSpPr>
        <p:spPr>
          <a:xfrm>
            <a:off x="343930" y="1706047"/>
            <a:ext cx="7737300" cy="21039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210"/>
        <p:cNvGrpSpPr/>
        <p:nvPr/>
      </p:nvGrpSpPr>
      <p:grpSpPr>
        <a:xfrm>
          <a:off x="0" y="0"/>
          <a:ext cx="0" cy="0"/>
          <a:chOff x="0" y="0"/>
          <a:chExt cx="0" cy="0"/>
        </a:xfrm>
      </p:grpSpPr>
      <p:sp>
        <p:nvSpPr>
          <p:cNvPr id="211" name="Google Shape;211;p43"/>
          <p:cNvSpPr txBox="1">
            <a:spLocks noGrp="1"/>
          </p:cNvSpPr>
          <p:nvPr>
            <p:ph type="title"/>
          </p:nvPr>
        </p:nvSpPr>
        <p:spPr>
          <a:xfrm>
            <a:off x="1270522" y="1741834"/>
            <a:ext cx="10190100" cy="932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2" name="Google Shape;212;p43"/>
          <p:cNvSpPr txBox="1">
            <a:spLocks noGrp="1"/>
          </p:cNvSpPr>
          <p:nvPr>
            <p:ph type="body" idx="1"/>
          </p:nvPr>
        </p:nvSpPr>
        <p:spPr>
          <a:xfrm>
            <a:off x="1270522" y="3156894"/>
            <a:ext cx="10190100" cy="30123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235"/>
        <p:cNvGrpSpPr/>
        <p:nvPr/>
      </p:nvGrpSpPr>
      <p:grpSpPr>
        <a:xfrm>
          <a:off x="0" y="0"/>
          <a:ext cx="0" cy="0"/>
          <a:chOff x="0" y="0"/>
          <a:chExt cx="0" cy="0"/>
        </a:xfrm>
      </p:grpSpPr>
      <p:sp>
        <p:nvSpPr>
          <p:cNvPr id="236" name="Google Shape;236;p45"/>
          <p:cNvSpPr txBox="1">
            <a:spLocks noGrp="1"/>
          </p:cNvSpPr>
          <p:nvPr>
            <p:ph type="title"/>
          </p:nvPr>
        </p:nvSpPr>
        <p:spPr>
          <a:xfrm>
            <a:off x="563386" y="620170"/>
            <a:ext cx="10311900" cy="932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7" name="Google Shape;237;p45"/>
          <p:cNvSpPr txBox="1">
            <a:spLocks noGrp="1"/>
          </p:cNvSpPr>
          <p:nvPr>
            <p:ph type="body" idx="1"/>
          </p:nvPr>
        </p:nvSpPr>
        <p:spPr>
          <a:xfrm>
            <a:off x="563386" y="1840158"/>
            <a:ext cx="10311900" cy="46338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Lst>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260"/>
        <p:cNvGrpSpPr/>
        <p:nvPr/>
      </p:nvGrpSpPr>
      <p:grpSpPr>
        <a:xfrm>
          <a:off x="0" y="0"/>
          <a:ext cx="0" cy="0"/>
          <a:chOff x="0" y="0"/>
          <a:chExt cx="0" cy="0"/>
        </a:xfrm>
      </p:grpSpPr>
      <p:sp>
        <p:nvSpPr>
          <p:cNvPr id="261" name="Google Shape;261;p47"/>
          <p:cNvSpPr txBox="1">
            <a:spLocks noGrp="1"/>
          </p:cNvSpPr>
          <p:nvPr>
            <p:ph type="title"/>
          </p:nvPr>
        </p:nvSpPr>
        <p:spPr>
          <a:xfrm>
            <a:off x="563386" y="620170"/>
            <a:ext cx="10311900" cy="932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2" name="Google Shape;262;p47"/>
          <p:cNvSpPr txBox="1">
            <a:spLocks noGrp="1"/>
          </p:cNvSpPr>
          <p:nvPr>
            <p:ph type="body" idx="1"/>
          </p:nvPr>
        </p:nvSpPr>
        <p:spPr>
          <a:xfrm>
            <a:off x="563386" y="1840158"/>
            <a:ext cx="10311900" cy="46338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285"/>
        <p:cNvGrpSpPr/>
        <p:nvPr/>
      </p:nvGrpSpPr>
      <p:grpSpPr>
        <a:xfrm>
          <a:off x="0" y="0"/>
          <a:ext cx="0" cy="0"/>
          <a:chOff x="0" y="0"/>
          <a:chExt cx="0" cy="0"/>
        </a:xfrm>
      </p:grpSpPr>
      <p:sp>
        <p:nvSpPr>
          <p:cNvPr id="286" name="Google Shape;286;p49"/>
          <p:cNvSpPr txBox="1">
            <a:spLocks noGrp="1"/>
          </p:cNvSpPr>
          <p:nvPr>
            <p:ph type="title"/>
          </p:nvPr>
        </p:nvSpPr>
        <p:spPr>
          <a:xfrm>
            <a:off x="563386" y="620170"/>
            <a:ext cx="10311900" cy="932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7" name="Google Shape;287;p49"/>
          <p:cNvSpPr txBox="1">
            <a:spLocks noGrp="1"/>
          </p:cNvSpPr>
          <p:nvPr>
            <p:ph type="body" idx="1"/>
          </p:nvPr>
        </p:nvSpPr>
        <p:spPr>
          <a:xfrm>
            <a:off x="563386" y="1840158"/>
            <a:ext cx="10311900" cy="46338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Lst>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310"/>
        <p:cNvGrpSpPr/>
        <p:nvPr/>
      </p:nvGrpSpPr>
      <p:grpSpPr>
        <a:xfrm>
          <a:off x="0" y="0"/>
          <a:ext cx="0" cy="0"/>
          <a:chOff x="0" y="0"/>
          <a:chExt cx="0" cy="0"/>
        </a:xfrm>
      </p:grpSpPr>
      <p:sp>
        <p:nvSpPr>
          <p:cNvPr id="311" name="Google Shape;311;p51"/>
          <p:cNvSpPr txBox="1">
            <a:spLocks noGrp="1"/>
          </p:cNvSpPr>
          <p:nvPr>
            <p:ph type="title"/>
          </p:nvPr>
        </p:nvSpPr>
        <p:spPr>
          <a:xfrm>
            <a:off x="599962" y="498250"/>
            <a:ext cx="10311900" cy="932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2" name="Google Shape;312;p51"/>
          <p:cNvSpPr txBox="1">
            <a:spLocks noGrp="1"/>
          </p:cNvSpPr>
          <p:nvPr>
            <p:ph type="body" idx="1"/>
          </p:nvPr>
        </p:nvSpPr>
        <p:spPr>
          <a:xfrm>
            <a:off x="599962" y="1718239"/>
            <a:ext cx="10311900" cy="42924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335"/>
        <p:cNvGrpSpPr/>
        <p:nvPr/>
      </p:nvGrpSpPr>
      <p:grpSpPr>
        <a:xfrm>
          <a:off x="0" y="0"/>
          <a:ext cx="0" cy="0"/>
          <a:chOff x="0" y="0"/>
          <a:chExt cx="0" cy="0"/>
        </a:xfrm>
      </p:grpSpPr>
      <p:sp>
        <p:nvSpPr>
          <p:cNvPr id="336" name="Google Shape;336;p53"/>
          <p:cNvSpPr txBox="1">
            <a:spLocks noGrp="1"/>
          </p:cNvSpPr>
          <p:nvPr>
            <p:ph type="title"/>
          </p:nvPr>
        </p:nvSpPr>
        <p:spPr>
          <a:xfrm>
            <a:off x="599962" y="498250"/>
            <a:ext cx="10311900" cy="932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7" name="Google Shape;337;p53"/>
          <p:cNvSpPr txBox="1">
            <a:spLocks noGrp="1"/>
          </p:cNvSpPr>
          <p:nvPr>
            <p:ph type="body" idx="1"/>
          </p:nvPr>
        </p:nvSpPr>
        <p:spPr>
          <a:xfrm>
            <a:off x="599962" y="1718239"/>
            <a:ext cx="10311900" cy="42924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Lst>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360"/>
        <p:cNvGrpSpPr/>
        <p:nvPr/>
      </p:nvGrpSpPr>
      <p:grpSpPr>
        <a:xfrm>
          <a:off x="0" y="0"/>
          <a:ext cx="0" cy="0"/>
          <a:chOff x="0" y="0"/>
          <a:chExt cx="0" cy="0"/>
        </a:xfrm>
      </p:grpSpPr>
      <p:sp>
        <p:nvSpPr>
          <p:cNvPr id="361" name="Google Shape;361;p55"/>
          <p:cNvSpPr txBox="1">
            <a:spLocks noGrp="1"/>
          </p:cNvSpPr>
          <p:nvPr>
            <p:ph type="title"/>
          </p:nvPr>
        </p:nvSpPr>
        <p:spPr>
          <a:xfrm>
            <a:off x="599962" y="498250"/>
            <a:ext cx="10311900" cy="932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2" name="Google Shape;362;p55"/>
          <p:cNvSpPr txBox="1">
            <a:spLocks noGrp="1"/>
          </p:cNvSpPr>
          <p:nvPr>
            <p:ph type="body" idx="1"/>
          </p:nvPr>
        </p:nvSpPr>
        <p:spPr>
          <a:xfrm>
            <a:off x="599962" y="1718239"/>
            <a:ext cx="10311900" cy="42924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Lst>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385"/>
        <p:cNvGrpSpPr/>
        <p:nvPr/>
      </p:nvGrpSpPr>
      <p:grpSpPr>
        <a:xfrm>
          <a:off x="0" y="0"/>
          <a:ext cx="0" cy="0"/>
          <a:chOff x="0" y="0"/>
          <a:chExt cx="0" cy="0"/>
        </a:xfrm>
      </p:grpSpPr>
      <p:sp>
        <p:nvSpPr>
          <p:cNvPr id="386" name="Google Shape;386;p57"/>
          <p:cNvSpPr txBox="1">
            <a:spLocks noGrp="1"/>
          </p:cNvSpPr>
          <p:nvPr>
            <p:ph type="title"/>
          </p:nvPr>
        </p:nvSpPr>
        <p:spPr>
          <a:xfrm>
            <a:off x="587770" y="778666"/>
            <a:ext cx="5301000" cy="932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7" name="Google Shape;387;p57"/>
          <p:cNvSpPr txBox="1">
            <a:spLocks noGrp="1"/>
          </p:cNvSpPr>
          <p:nvPr>
            <p:ph type="body" idx="1"/>
          </p:nvPr>
        </p:nvSpPr>
        <p:spPr>
          <a:xfrm>
            <a:off x="587770" y="2193727"/>
            <a:ext cx="5301000" cy="21039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Lst>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20"/>
        <p:cNvGrpSpPr/>
        <p:nvPr/>
      </p:nvGrpSpPr>
      <p:grpSpPr>
        <a:xfrm>
          <a:off x="0" y="0"/>
          <a:ext cx="0" cy="0"/>
          <a:chOff x="0" y="0"/>
          <a:chExt cx="0" cy="0"/>
        </a:xfrm>
      </p:grpSpPr>
      <p:sp>
        <p:nvSpPr>
          <p:cNvPr id="21" name="Google Shape;21;p27"/>
          <p:cNvSpPr txBox="1">
            <a:spLocks noGrp="1"/>
          </p:cNvSpPr>
          <p:nvPr>
            <p:ph type="title"/>
          </p:nvPr>
        </p:nvSpPr>
        <p:spPr>
          <a:xfrm>
            <a:off x="343930" y="290986"/>
            <a:ext cx="7737300" cy="932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27"/>
          <p:cNvSpPr txBox="1">
            <a:spLocks noGrp="1"/>
          </p:cNvSpPr>
          <p:nvPr>
            <p:ph type="body" idx="1"/>
          </p:nvPr>
        </p:nvSpPr>
        <p:spPr>
          <a:xfrm>
            <a:off x="343930" y="1471269"/>
            <a:ext cx="7737300" cy="21039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343930" y="290986"/>
            <a:ext cx="7737300" cy="932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 name="Google Shape;37;p29"/>
          <p:cNvSpPr txBox="1">
            <a:spLocks noGrp="1"/>
          </p:cNvSpPr>
          <p:nvPr>
            <p:ph type="body" idx="1"/>
          </p:nvPr>
        </p:nvSpPr>
        <p:spPr>
          <a:xfrm>
            <a:off x="343930" y="1706047"/>
            <a:ext cx="7737300" cy="21039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343930" y="290986"/>
            <a:ext cx="7737300" cy="932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31"/>
          <p:cNvSpPr txBox="1">
            <a:spLocks noGrp="1"/>
          </p:cNvSpPr>
          <p:nvPr>
            <p:ph type="body" idx="1"/>
          </p:nvPr>
        </p:nvSpPr>
        <p:spPr>
          <a:xfrm>
            <a:off x="343930" y="1706047"/>
            <a:ext cx="7737300" cy="21039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85"/>
        <p:cNvGrpSpPr/>
        <p:nvPr/>
      </p:nvGrpSpPr>
      <p:grpSpPr>
        <a:xfrm>
          <a:off x="0" y="0"/>
          <a:ext cx="0" cy="0"/>
          <a:chOff x="0" y="0"/>
          <a:chExt cx="0" cy="0"/>
        </a:xfrm>
      </p:grpSpPr>
      <p:sp>
        <p:nvSpPr>
          <p:cNvPr id="86" name="Google Shape;86;p33"/>
          <p:cNvSpPr txBox="1">
            <a:spLocks noGrp="1"/>
          </p:cNvSpPr>
          <p:nvPr>
            <p:ph type="title"/>
          </p:nvPr>
        </p:nvSpPr>
        <p:spPr>
          <a:xfrm>
            <a:off x="343928" y="510442"/>
            <a:ext cx="8483100" cy="932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p33"/>
          <p:cNvSpPr txBox="1">
            <a:spLocks noGrp="1"/>
          </p:cNvSpPr>
          <p:nvPr>
            <p:ph type="body" idx="1"/>
          </p:nvPr>
        </p:nvSpPr>
        <p:spPr>
          <a:xfrm>
            <a:off x="343930" y="1706046"/>
            <a:ext cx="8483100" cy="29268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110"/>
        <p:cNvGrpSpPr/>
        <p:nvPr/>
      </p:nvGrpSpPr>
      <p:grpSpPr>
        <a:xfrm>
          <a:off x="0" y="0"/>
          <a:ext cx="0" cy="0"/>
          <a:chOff x="0" y="0"/>
          <a:chExt cx="0" cy="0"/>
        </a:xfrm>
      </p:grpSpPr>
      <p:sp>
        <p:nvSpPr>
          <p:cNvPr id="111" name="Google Shape;111;p35"/>
          <p:cNvSpPr txBox="1">
            <a:spLocks noGrp="1"/>
          </p:cNvSpPr>
          <p:nvPr>
            <p:ph type="title"/>
          </p:nvPr>
        </p:nvSpPr>
        <p:spPr>
          <a:xfrm>
            <a:off x="343930" y="290986"/>
            <a:ext cx="7737300" cy="932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2" name="Google Shape;112;p35"/>
          <p:cNvSpPr txBox="1">
            <a:spLocks noGrp="1"/>
          </p:cNvSpPr>
          <p:nvPr>
            <p:ph type="body" idx="1"/>
          </p:nvPr>
        </p:nvSpPr>
        <p:spPr>
          <a:xfrm>
            <a:off x="343930" y="1706047"/>
            <a:ext cx="7737300" cy="21039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135"/>
        <p:cNvGrpSpPr/>
        <p:nvPr/>
      </p:nvGrpSpPr>
      <p:grpSpPr>
        <a:xfrm>
          <a:off x="0" y="0"/>
          <a:ext cx="0" cy="0"/>
          <a:chOff x="0" y="0"/>
          <a:chExt cx="0" cy="0"/>
        </a:xfrm>
      </p:grpSpPr>
      <p:sp>
        <p:nvSpPr>
          <p:cNvPr id="136" name="Google Shape;136;p37"/>
          <p:cNvSpPr txBox="1">
            <a:spLocks noGrp="1"/>
          </p:cNvSpPr>
          <p:nvPr>
            <p:ph type="title"/>
          </p:nvPr>
        </p:nvSpPr>
        <p:spPr>
          <a:xfrm>
            <a:off x="343928" y="510442"/>
            <a:ext cx="8483100" cy="932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7" name="Google Shape;137;p37"/>
          <p:cNvSpPr txBox="1">
            <a:spLocks noGrp="1"/>
          </p:cNvSpPr>
          <p:nvPr>
            <p:ph type="body" idx="1"/>
          </p:nvPr>
        </p:nvSpPr>
        <p:spPr>
          <a:xfrm>
            <a:off x="343930" y="1706046"/>
            <a:ext cx="8483100" cy="29268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160"/>
        <p:cNvGrpSpPr/>
        <p:nvPr/>
      </p:nvGrpSpPr>
      <p:grpSpPr>
        <a:xfrm>
          <a:off x="0" y="0"/>
          <a:ext cx="0" cy="0"/>
          <a:chOff x="0" y="0"/>
          <a:chExt cx="0" cy="0"/>
        </a:xfrm>
      </p:grpSpPr>
      <p:sp>
        <p:nvSpPr>
          <p:cNvPr id="161" name="Google Shape;161;p39"/>
          <p:cNvSpPr txBox="1">
            <a:spLocks noGrp="1"/>
          </p:cNvSpPr>
          <p:nvPr>
            <p:ph type="title"/>
          </p:nvPr>
        </p:nvSpPr>
        <p:spPr>
          <a:xfrm>
            <a:off x="343928" y="510442"/>
            <a:ext cx="8483100" cy="932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2" name="Google Shape;162;p39"/>
          <p:cNvSpPr txBox="1">
            <a:spLocks noGrp="1"/>
          </p:cNvSpPr>
          <p:nvPr>
            <p:ph type="body" idx="1"/>
          </p:nvPr>
        </p:nvSpPr>
        <p:spPr>
          <a:xfrm>
            <a:off x="343930" y="1706046"/>
            <a:ext cx="8483100" cy="29268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185"/>
        <p:cNvGrpSpPr/>
        <p:nvPr/>
      </p:nvGrpSpPr>
      <p:grpSpPr>
        <a:xfrm>
          <a:off x="0" y="0"/>
          <a:ext cx="0" cy="0"/>
          <a:chOff x="0" y="0"/>
          <a:chExt cx="0" cy="0"/>
        </a:xfrm>
      </p:grpSpPr>
      <p:sp>
        <p:nvSpPr>
          <p:cNvPr id="186" name="Google Shape;186;p41"/>
          <p:cNvSpPr txBox="1">
            <a:spLocks noGrp="1"/>
          </p:cNvSpPr>
          <p:nvPr>
            <p:ph type="title"/>
          </p:nvPr>
        </p:nvSpPr>
        <p:spPr>
          <a:xfrm>
            <a:off x="1270522" y="1741834"/>
            <a:ext cx="10190100" cy="932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7" name="Google Shape;187;p41"/>
          <p:cNvSpPr txBox="1">
            <a:spLocks noGrp="1"/>
          </p:cNvSpPr>
          <p:nvPr>
            <p:ph type="body" idx="1"/>
          </p:nvPr>
        </p:nvSpPr>
        <p:spPr>
          <a:xfrm>
            <a:off x="1270522" y="3156894"/>
            <a:ext cx="10190100" cy="30123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hyperlink" Target="mailto:branding@dcu.ie" TargetMode="External"/><Relationship Id="rId2" Type="http://schemas.openxmlformats.org/officeDocument/2006/relationships/notesSlide" Target="../notesSlides/notesSlide12.xml"/><Relationship Id="rId1" Type="http://schemas.openxmlformats.org/officeDocument/2006/relationships/slideLayout" Target="../slideLayouts/slideLayout53.xml"/><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81.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8.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88.xml"/><Relationship Id="rId4" Type="http://schemas.openxmlformats.org/officeDocument/2006/relationships/image" Target="../media/image4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2.xml"/><Relationship Id="rId1" Type="http://schemas.openxmlformats.org/officeDocument/2006/relationships/slideLayout" Target="../slideLayouts/slideLayout102.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3.xml"/><Relationship Id="rId1" Type="http://schemas.openxmlformats.org/officeDocument/2006/relationships/slideLayout" Target="../slideLayouts/slideLayout102.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4.xml"/><Relationship Id="rId1" Type="http://schemas.openxmlformats.org/officeDocument/2006/relationships/slideLayout" Target="../slideLayouts/slideLayout10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image" Target="../media/image24.jp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
          <p:cNvSpPr txBox="1">
            <a:spLocks noGrp="1"/>
          </p:cNvSpPr>
          <p:nvPr>
            <p:ph type="ctrTitle"/>
          </p:nvPr>
        </p:nvSpPr>
        <p:spPr>
          <a:xfrm>
            <a:off x="362465" y="875229"/>
            <a:ext cx="7904100" cy="1293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t>How to Effectively Manage Social Media</a:t>
            </a:r>
            <a:endParaRPr/>
          </a:p>
          <a:p>
            <a:pPr marL="0" lvl="0" indent="0" algn="l" rtl="0">
              <a:lnSpc>
                <a:spcPct val="90000"/>
              </a:lnSpc>
              <a:spcBef>
                <a:spcPts val="0"/>
              </a:spcBef>
              <a:spcAft>
                <a:spcPts val="0"/>
              </a:spcAft>
              <a:buClr>
                <a:schemeClr val="lt1"/>
              </a:buClr>
              <a:buSzPct val="100000"/>
              <a:buFont typeface="Arial"/>
              <a:buNone/>
            </a:pPr>
            <a:endParaRPr/>
          </a:p>
        </p:txBody>
      </p:sp>
      <p:sp>
        <p:nvSpPr>
          <p:cNvPr id="402" name="Google Shape;402;p1"/>
          <p:cNvSpPr txBox="1">
            <a:spLocks noGrp="1"/>
          </p:cNvSpPr>
          <p:nvPr>
            <p:ph type="subTitle" idx="1"/>
          </p:nvPr>
        </p:nvSpPr>
        <p:spPr>
          <a:xfrm>
            <a:off x="362465" y="2426022"/>
            <a:ext cx="7904100" cy="12933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lt1"/>
              </a:buClr>
              <a:buSzPct val="30100"/>
              <a:buNone/>
            </a:pPr>
            <a:r>
              <a:rPr lang="en-US" sz="7973"/>
              <a:t>DCU Digital Communications</a:t>
            </a:r>
            <a:endParaRPr sz="7973"/>
          </a:p>
          <a:p>
            <a:pPr marL="0" lvl="0" indent="0" algn="l" rtl="0">
              <a:lnSpc>
                <a:spcPct val="90000"/>
              </a:lnSpc>
              <a:spcBef>
                <a:spcPts val="0"/>
              </a:spcBef>
              <a:spcAft>
                <a:spcPts val="0"/>
              </a:spcAft>
              <a:buClr>
                <a:schemeClr val="lt1"/>
              </a:buClr>
              <a:buSzPct val="30100"/>
              <a:buNone/>
            </a:pPr>
            <a:endParaRPr sz="7973"/>
          </a:p>
          <a:p>
            <a:pPr marL="0" lvl="0" indent="0" algn="l" rtl="0">
              <a:lnSpc>
                <a:spcPct val="90000"/>
              </a:lnSpc>
              <a:spcBef>
                <a:spcPts val="0"/>
              </a:spcBef>
              <a:spcAft>
                <a:spcPts val="0"/>
              </a:spcAft>
              <a:buClr>
                <a:schemeClr val="lt1"/>
              </a:buClr>
              <a:buSzPct val="30100"/>
              <a:buNone/>
            </a:pPr>
            <a:r>
              <a:rPr lang="en-US" sz="7973" b="1"/>
              <a:t>Jane Last</a:t>
            </a:r>
            <a:endParaRPr sz="7973" b="1"/>
          </a:p>
          <a:p>
            <a:pPr marL="0" lvl="0" indent="0" algn="l" rtl="0">
              <a:lnSpc>
                <a:spcPct val="90000"/>
              </a:lnSpc>
              <a:spcBef>
                <a:spcPts val="0"/>
              </a:spcBef>
              <a:spcAft>
                <a:spcPts val="0"/>
              </a:spcAft>
              <a:buClr>
                <a:schemeClr val="lt1"/>
              </a:buClr>
              <a:buSzPct val="30100"/>
              <a:buNone/>
            </a:pPr>
            <a:r>
              <a:rPr lang="en-US" sz="7973"/>
              <a:t>Head of Digital Communications, DCU</a:t>
            </a:r>
            <a:endParaRPr sz="7973"/>
          </a:p>
          <a:p>
            <a:pPr marL="0" lvl="0" indent="0" algn="l" rtl="0">
              <a:lnSpc>
                <a:spcPct val="90000"/>
              </a:lnSpc>
              <a:spcBef>
                <a:spcPts val="0"/>
              </a:spcBef>
              <a:spcAft>
                <a:spcPts val="0"/>
              </a:spcAft>
              <a:buClr>
                <a:schemeClr val="lt1"/>
              </a:buClr>
              <a:buSzPct val="30100"/>
              <a:buNone/>
            </a:pPr>
            <a:endParaRPr sz="7973"/>
          </a:p>
          <a:p>
            <a:pPr marL="0" lvl="0" indent="0" algn="l" rtl="0">
              <a:lnSpc>
                <a:spcPct val="90000"/>
              </a:lnSpc>
              <a:spcBef>
                <a:spcPts val="0"/>
              </a:spcBef>
              <a:spcAft>
                <a:spcPts val="0"/>
              </a:spcAft>
              <a:buClr>
                <a:schemeClr val="lt1"/>
              </a:buClr>
              <a:buSzPct val="30100"/>
              <a:buNone/>
            </a:pPr>
            <a:r>
              <a:rPr lang="en-US" sz="7973" b="1"/>
              <a:t>Ger Shiels</a:t>
            </a:r>
            <a:endParaRPr sz="7973" b="1"/>
          </a:p>
          <a:p>
            <a:pPr marL="0" lvl="0" indent="0" algn="l" rtl="0">
              <a:lnSpc>
                <a:spcPct val="90000"/>
              </a:lnSpc>
              <a:spcBef>
                <a:spcPts val="0"/>
              </a:spcBef>
              <a:spcAft>
                <a:spcPts val="0"/>
              </a:spcAft>
              <a:buClr>
                <a:schemeClr val="lt1"/>
              </a:buClr>
              <a:buSzPct val="30100"/>
              <a:buNone/>
            </a:pPr>
            <a:r>
              <a:rPr lang="en-US" sz="7973"/>
              <a:t>Social Media &amp; Online Engagement Editor,</a:t>
            </a:r>
            <a:endParaRPr sz="7973"/>
          </a:p>
          <a:p>
            <a:pPr marL="0" lvl="0" indent="0" algn="l" rtl="0">
              <a:lnSpc>
                <a:spcPct val="90000"/>
              </a:lnSpc>
              <a:spcBef>
                <a:spcPts val="0"/>
              </a:spcBef>
              <a:spcAft>
                <a:spcPts val="0"/>
              </a:spcAft>
              <a:buClr>
                <a:schemeClr val="lt1"/>
              </a:buClr>
              <a:buSzPct val="30100"/>
              <a:buNone/>
            </a:pPr>
            <a:r>
              <a:rPr lang="en-US" sz="7973"/>
              <a:t>DCU</a:t>
            </a:r>
            <a:endParaRPr sz="7973"/>
          </a:p>
          <a:p>
            <a:pPr marL="0" lvl="0" indent="0" algn="l" rtl="0">
              <a:lnSpc>
                <a:spcPct val="90000"/>
              </a:lnSpc>
              <a:spcBef>
                <a:spcPts val="0"/>
              </a:spcBef>
              <a:spcAft>
                <a:spcPts val="0"/>
              </a:spcAft>
              <a:buClr>
                <a:schemeClr val="lt1"/>
              </a:buClr>
              <a:buSzPct val="30100"/>
              <a:buNone/>
            </a:pPr>
            <a:endParaRPr sz="7973"/>
          </a:p>
          <a:p>
            <a:pPr marL="0" lvl="0" indent="0" algn="l" rtl="0">
              <a:lnSpc>
                <a:spcPct val="90000"/>
              </a:lnSpc>
              <a:spcBef>
                <a:spcPts val="0"/>
              </a:spcBef>
              <a:spcAft>
                <a:spcPts val="0"/>
              </a:spcAft>
              <a:buClr>
                <a:schemeClr val="lt1"/>
              </a:buClr>
              <a:buSzPct val="100000"/>
              <a:buNone/>
            </a:pPr>
            <a:endParaRPr/>
          </a:p>
          <a:p>
            <a:pPr marL="0" lvl="0" indent="0" algn="l" rtl="0">
              <a:lnSpc>
                <a:spcPct val="90000"/>
              </a:lnSpc>
              <a:spcBef>
                <a:spcPts val="0"/>
              </a:spcBef>
              <a:spcAft>
                <a:spcPts val="0"/>
              </a:spcAft>
              <a:buClr>
                <a:schemeClr val="lt1"/>
              </a:buClr>
              <a:buSzPct val="100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10"/>
          <p:cNvSpPr txBox="1">
            <a:spLocks noGrp="1"/>
          </p:cNvSpPr>
          <p:nvPr>
            <p:ph type="title"/>
          </p:nvPr>
        </p:nvSpPr>
        <p:spPr>
          <a:xfrm>
            <a:off x="338505" y="261242"/>
            <a:ext cx="8800200" cy="932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endParaRPr>
              <a:solidFill>
                <a:srgbClr val="013250"/>
              </a:solidFill>
            </a:endParaRPr>
          </a:p>
          <a:p>
            <a:pPr marL="0" lvl="0" indent="0" algn="l" rtl="0">
              <a:lnSpc>
                <a:spcPct val="90000"/>
              </a:lnSpc>
              <a:spcBef>
                <a:spcPts val="0"/>
              </a:spcBef>
              <a:spcAft>
                <a:spcPts val="0"/>
              </a:spcAft>
              <a:buClr>
                <a:schemeClr val="dk1"/>
              </a:buClr>
              <a:buSzPct val="102590"/>
              <a:buFont typeface="Arial"/>
              <a:buNone/>
            </a:pPr>
            <a:r>
              <a:rPr lang="en-US" sz="4288">
                <a:solidFill>
                  <a:srgbClr val="013250"/>
                </a:solidFill>
              </a:rPr>
              <a:t>Social Media Growth – 2022 to 2024</a:t>
            </a:r>
            <a:endParaRPr/>
          </a:p>
        </p:txBody>
      </p:sp>
      <p:sp>
        <p:nvSpPr>
          <p:cNvPr id="532" name="Google Shape;532;p10"/>
          <p:cNvSpPr txBox="1"/>
          <p:nvPr/>
        </p:nvSpPr>
        <p:spPr>
          <a:xfrm>
            <a:off x="667850" y="2043450"/>
            <a:ext cx="4847100" cy="2358300"/>
          </a:xfrm>
          <a:prstGeom prst="rect">
            <a:avLst/>
          </a:prstGeom>
          <a:noFill/>
          <a:ln>
            <a:noFill/>
          </a:ln>
        </p:spPr>
        <p:txBody>
          <a:bodyPr spcFirstLastPara="1" wrap="square" lIns="91425" tIns="91425" rIns="91425" bIns="91425" anchor="t" anchorCtr="0">
            <a:noAutofit/>
          </a:bodyPr>
          <a:lstStyle/>
          <a:p>
            <a:pPr marL="457200" marR="0" lvl="0" indent="-387350" algn="l" rtl="0">
              <a:lnSpc>
                <a:spcPct val="100000"/>
              </a:lnSpc>
              <a:spcBef>
                <a:spcPts val="0"/>
              </a:spcBef>
              <a:spcAft>
                <a:spcPts val="0"/>
              </a:spcAft>
              <a:buClr>
                <a:schemeClr val="dk1"/>
              </a:buClr>
              <a:buSzPts val="2500"/>
              <a:buFont typeface="Arial"/>
              <a:buChar char="●"/>
            </a:pPr>
            <a:r>
              <a:rPr lang="en-US" sz="2500" b="1" i="0" u="none" strike="noStrike" cap="none">
                <a:solidFill>
                  <a:schemeClr val="dk1"/>
                </a:solidFill>
                <a:latin typeface="Arial"/>
                <a:ea typeface="Arial"/>
                <a:cs typeface="Arial"/>
                <a:sym typeface="Arial"/>
              </a:rPr>
              <a:t>X</a:t>
            </a:r>
            <a:r>
              <a:rPr lang="en-US" sz="2500" b="0" i="0" u="none" strike="noStrike" cap="none">
                <a:solidFill>
                  <a:schemeClr val="dk1"/>
                </a:solidFill>
                <a:latin typeface="Arial"/>
                <a:ea typeface="Arial"/>
                <a:cs typeface="Arial"/>
                <a:sym typeface="Arial"/>
              </a:rPr>
              <a:t>: 40.5k - 45.</a:t>
            </a:r>
            <a:r>
              <a:rPr lang="en-US" sz="2500">
                <a:solidFill>
                  <a:schemeClr val="dk1"/>
                </a:solidFill>
              </a:rPr>
              <a:t>9</a:t>
            </a:r>
            <a:r>
              <a:rPr lang="en-US" sz="2500" b="0" i="0" u="none" strike="noStrike" cap="none">
                <a:solidFill>
                  <a:schemeClr val="dk1"/>
                </a:solidFill>
                <a:latin typeface="Arial"/>
                <a:ea typeface="Arial"/>
                <a:cs typeface="Arial"/>
                <a:sym typeface="Arial"/>
              </a:rPr>
              <a:t>k</a:t>
            </a:r>
            <a:endParaRPr sz="2500" b="0" i="0" u="none" strike="noStrike" cap="none">
              <a:solidFill>
                <a:schemeClr val="dk1"/>
              </a:solidFill>
              <a:latin typeface="Arial"/>
              <a:ea typeface="Arial"/>
              <a:cs typeface="Arial"/>
              <a:sym typeface="Arial"/>
            </a:endParaRPr>
          </a:p>
          <a:p>
            <a:pPr marL="457200" marR="0" lvl="0" indent="-387350" algn="l" rtl="0">
              <a:lnSpc>
                <a:spcPct val="100000"/>
              </a:lnSpc>
              <a:spcBef>
                <a:spcPts val="0"/>
              </a:spcBef>
              <a:spcAft>
                <a:spcPts val="0"/>
              </a:spcAft>
              <a:buClr>
                <a:schemeClr val="dk1"/>
              </a:buClr>
              <a:buSzPts val="2500"/>
              <a:buFont typeface="Arial"/>
              <a:buChar char="●"/>
            </a:pPr>
            <a:r>
              <a:rPr lang="en-US" sz="2500" b="1" i="0" u="none" strike="noStrike" cap="none">
                <a:solidFill>
                  <a:schemeClr val="dk1"/>
                </a:solidFill>
                <a:latin typeface="Arial"/>
                <a:ea typeface="Arial"/>
                <a:cs typeface="Arial"/>
                <a:sym typeface="Arial"/>
              </a:rPr>
              <a:t>Instagram</a:t>
            </a:r>
            <a:r>
              <a:rPr lang="en-US" sz="2500" b="0" i="0" u="none" strike="noStrike" cap="none">
                <a:solidFill>
                  <a:schemeClr val="dk1"/>
                </a:solidFill>
                <a:latin typeface="Arial"/>
                <a:ea typeface="Arial"/>
                <a:cs typeface="Arial"/>
                <a:sym typeface="Arial"/>
              </a:rPr>
              <a:t>: 23.6k - 3</a:t>
            </a:r>
            <a:r>
              <a:rPr lang="en-US" sz="2500">
                <a:solidFill>
                  <a:schemeClr val="dk1"/>
                </a:solidFill>
              </a:rPr>
              <a:t>5.9</a:t>
            </a:r>
            <a:r>
              <a:rPr lang="en-US" sz="2500" b="0" i="0" u="none" strike="noStrike" cap="none">
                <a:solidFill>
                  <a:schemeClr val="dk1"/>
                </a:solidFill>
                <a:latin typeface="Arial"/>
                <a:ea typeface="Arial"/>
                <a:cs typeface="Arial"/>
                <a:sym typeface="Arial"/>
              </a:rPr>
              <a:t>k</a:t>
            </a:r>
            <a:endParaRPr sz="2500" b="0" i="0" u="none" strike="noStrike" cap="none">
              <a:solidFill>
                <a:schemeClr val="dk1"/>
              </a:solidFill>
              <a:latin typeface="Arial"/>
              <a:ea typeface="Arial"/>
              <a:cs typeface="Arial"/>
              <a:sym typeface="Arial"/>
            </a:endParaRPr>
          </a:p>
          <a:p>
            <a:pPr marL="457200" marR="0" lvl="0" indent="-387350" algn="l" rtl="0">
              <a:lnSpc>
                <a:spcPct val="100000"/>
              </a:lnSpc>
              <a:spcBef>
                <a:spcPts val="0"/>
              </a:spcBef>
              <a:spcAft>
                <a:spcPts val="0"/>
              </a:spcAft>
              <a:buClr>
                <a:schemeClr val="dk1"/>
              </a:buClr>
              <a:buSzPts val="2500"/>
              <a:buFont typeface="Arial"/>
              <a:buChar char="●"/>
            </a:pPr>
            <a:r>
              <a:rPr lang="en-US" sz="2500" b="1" i="0" u="none" strike="noStrike" cap="none">
                <a:solidFill>
                  <a:schemeClr val="dk1"/>
                </a:solidFill>
                <a:latin typeface="Arial"/>
                <a:ea typeface="Arial"/>
                <a:cs typeface="Arial"/>
                <a:sym typeface="Arial"/>
              </a:rPr>
              <a:t>Facebook</a:t>
            </a:r>
            <a:r>
              <a:rPr lang="en-US" sz="2500" b="0" i="0" u="none" strike="noStrike" cap="none">
                <a:solidFill>
                  <a:schemeClr val="dk1"/>
                </a:solidFill>
                <a:latin typeface="Arial"/>
                <a:ea typeface="Arial"/>
                <a:cs typeface="Arial"/>
                <a:sym typeface="Arial"/>
              </a:rPr>
              <a:t>: 63.8k - 68k</a:t>
            </a:r>
            <a:endParaRPr sz="2500" b="0" i="0" u="none" strike="noStrike" cap="none">
              <a:solidFill>
                <a:schemeClr val="dk1"/>
              </a:solidFill>
              <a:latin typeface="Arial"/>
              <a:ea typeface="Arial"/>
              <a:cs typeface="Arial"/>
              <a:sym typeface="Arial"/>
            </a:endParaRPr>
          </a:p>
          <a:p>
            <a:pPr marL="457200" marR="0" lvl="0" indent="-387350" algn="l" rtl="0">
              <a:lnSpc>
                <a:spcPct val="100000"/>
              </a:lnSpc>
              <a:spcBef>
                <a:spcPts val="0"/>
              </a:spcBef>
              <a:spcAft>
                <a:spcPts val="0"/>
              </a:spcAft>
              <a:buClr>
                <a:schemeClr val="dk1"/>
              </a:buClr>
              <a:buSzPts val="2500"/>
              <a:buFont typeface="Arial"/>
              <a:buChar char="●"/>
            </a:pPr>
            <a:r>
              <a:rPr lang="en-US" sz="2500" b="1" i="0" u="none" strike="noStrike" cap="none">
                <a:solidFill>
                  <a:schemeClr val="dk1"/>
                </a:solidFill>
                <a:latin typeface="Arial"/>
                <a:ea typeface="Arial"/>
                <a:cs typeface="Arial"/>
                <a:sym typeface="Arial"/>
              </a:rPr>
              <a:t>LinkedIn</a:t>
            </a:r>
            <a:r>
              <a:rPr lang="en-US" sz="2500" b="0" i="0" u="none" strike="noStrike" cap="none">
                <a:solidFill>
                  <a:schemeClr val="dk1"/>
                </a:solidFill>
                <a:latin typeface="Arial"/>
                <a:ea typeface="Arial"/>
                <a:cs typeface="Arial"/>
                <a:sym typeface="Arial"/>
              </a:rPr>
              <a:t>: 105.7k - 1</a:t>
            </a:r>
            <a:r>
              <a:rPr lang="en-US" sz="2500">
                <a:solidFill>
                  <a:schemeClr val="dk1"/>
                </a:solidFill>
              </a:rPr>
              <a:t>32</a:t>
            </a:r>
            <a:r>
              <a:rPr lang="en-US" sz="2500" b="0" i="0" u="none" strike="noStrike" cap="none">
                <a:solidFill>
                  <a:schemeClr val="dk1"/>
                </a:solidFill>
                <a:latin typeface="Arial"/>
                <a:ea typeface="Arial"/>
                <a:cs typeface="Arial"/>
                <a:sym typeface="Arial"/>
              </a:rPr>
              <a:t>k</a:t>
            </a:r>
            <a:endParaRPr sz="2500" b="0" i="0" u="none" strike="noStrike" cap="none">
              <a:solidFill>
                <a:schemeClr val="dk1"/>
              </a:solidFill>
              <a:latin typeface="Arial"/>
              <a:ea typeface="Arial"/>
              <a:cs typeface="Arial"/>
              <a:sym typeface="Arial"/>
            </a:endParaRPr>
          </a:p>
          <a:p>
            <a:pPr marL="457200" marR="0" lvl="0" indent="-387350" algn="l" rtl="0">
              <a:lnSpc>
                <a:spcPct val="100000"/>
              </a:lnSpc>
              <a:spcBef>
                <a:spcPts val="0"/>
              </a:spcBef>
              <a:spcAft>
                <a:spcPts val="0"/>
              </a:spcAft>
              <a:buClr>
                <a:schemeClr val="dk1"/>
              </a:buClr>
              <a:buSzPts val="2500"/>
              <a:buFont typeface="Arial"/>
              <a:buChar char="●"/>
            </a:pPr>
            <a:r>
              <a:rPr lang="en-US" sz="2500" b="1" i="0" u="none" strike="noStrike" cap="none">
                <a:solidFill>
                  <a:schemeClr val="dk1"/>
                </a:solidFill>
                <a:latin typeface="Arial"/>
                <a:ea typeface="Arial"/>
                <a:cs typeface="Arial"/>
                <a:sym typeface="Arial"/>
              </a:rPr>
              <a:t>TikTok</a:t>
            </a:r>
            <a:r>
              <a:rPr lang="en-US" sz="2500" b="0" i="0" u="none" strike="noStrike" cap="none">
                <a:solidFill>
                  <a:schemeClr val="dk1"/>
                </a:solidFill>
                <a:latin typeface="Arial"/>
                <a:ea typeface="Arial"/>
                <a:cs typeface="Arial"/>
                <a:sym typeface="Arial"/>
              </a:rPr>
              <a:t>: 4k - 7.1k / 83k - 1</a:t>
            </a:r>
            <a:r>
              <a:rPr lang="en-US" sz="2500">
                <a:solidFill>
                  <a:schemeClr val="dk1"/>
                </a:solidFill>
              </a:rPr>
              <a:t>80.8</a:t>
            </a:r>
            <a:r>
              <a:rPr lang="en-US" sz="2500" b="0" i="0" u="none" strike="noStrike" cap="none">
                <a:solidFill>
                  <a:schemeClr val="dk1"/>
                </a:solidFill>
                <a:latin typeface="Arial"/>
                <a:ea typeface="Arial"/>
                <a:cs typeface="Arial"/>
                <a:sym typeface="Arial"/>
              </a:rPr>
              <a:t>k</a:t>
            </a:r>
            <a:endParaRPr sz="25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11"/>
          <p:cNvSpPr txBox="1">
            <a:spLocks noGrp="1"/>
          </p:cNvSpPr>
          <p:nvPr>
            <p:ph type="title"/>
          </p:nvPr>
        </p:nvSpPr>
        <p:spPr>
          <a:xfrm>
            <a:off x="449644" y="355600"/>
            <a:ext cx="8974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Social Media – Guidelines</a:t>
            </a:r>
            <a:endParaRPr/>
          </a:p>
        </p:txBody>
      </p:sp>
      <p:pic>
        <p:nvPicPr>
          <p:cNvPr id="538" name="Google Shape;538;p11"/>
          <p:cNvPicPr preferRelativeResize="0"/>
          <p:nvPr/>
        </p:nvPicPr>
        <p:blipFill rotWithShape="1">
          <a:blip r:embed="rId3">
            <a:alphaModFix/>
          </a:blip>
          <a:srcRect/>
          <a:stretch/>
        </p:blipFill>
        <p:spPr>
          <a:xfrm>
            <a:off x="249331" y="1506518"/>
            <a:ext cx="8904300" cy="4571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12"/>
          <p:cNvSpPr txBox="1">
            <a:spLocks noGrp="1"/>
          </p:cNvSpPr>
          <p:nvPr>
            <p:ph type="title"/>
          </p:nvPr>
        </p:nvSpPr>
        <p:spPr>
          <a:xfrm>
            <a:off x="1206125" y="1824150"/>
            <a:ext cx="9386400" cy="737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9090"/>
              <a:buFont typeface="Arial"/>
              <a:buNone/>
            </a:pPr>
            <a:r>
              <a:rPr lang="en-US" sz="5500">
                <a:solidFill>
                  <a:srgbClr val="013250"/>
                </a:solidFill>
              </a:rPr>
              <a:t>Social Media – Images</a:t>
            </a:r>
            <a:endParaRPr sz="5500">
              <a:solidFill>
                <a:srgbClr val="013250"/>
              </a:solidFill>
            </a:endParaRPr>
          </a:p>
        </p:txBody>
      </p:sp>
      <p:grpSp>
        <p:nvGrpSpPr>
          <p:cNvPr id="544" name="Google Shape;544;p12"/>
          <p:cNvGrpSpPr/>
          <p:nvPr/>
        </p:nvGrpSpPr>
        <p:grpSpPr>
          <a:xfrm>
            <a:off x="1947809" y="3278764"/>
            <a:ext cx="4324800" cy="2732655"/>
            <a:chOff x="0" y="468005"/>
            <a:chExt cx="4324800" cy="2732655"/>
          </a:xfrm>
        </p:grpSpPr>
        <p:sp>
          <p:nvSpPr>
            <p:cNvPr id="545" name="Google Shape;545;p12"/>
            <p:cNvSpPr/>
            <p:nvPr/>
          </p:nvSpPr>
          <p:spPr>
            <a:xfrm>
              <a:off x="0" y="468005"/>
              <a:ext cx="4324800" cy="646500"/>
            </a:xfrm>
            <a:prstGeom prst="roundRect">
              <a:avLst>
                <a:gd name="adj" fmla="val 16667"/>
              </a:avLst>
            </a:prstGeom>
            <a:solidFill>
              <a:srgbClr val="ED7D31"/>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12"/>
            <p:cNvSpPr txBox="1"/>
            <p:nvPr/>
          </p:nvSpPr>
          <p:spPr>
            <a:xfrm>
              <a:off x="31556" y="499561"/>
              <a:ext cx="4261800" cy="583200"/>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rgbClr val="FFFFFF"/>
                </a:buClr>
                <a:buSzPts val="1700"/>
                <a:buFont typeface="Arial"/>
                <a:buNone/>
              </a:pPr>
              <a:r>
                <a:rPr lang="en-US" sz="1700" b="0" i="0" u="none" strike="noStrike" cap="none">
                  <a:solidFill>
                    <a:srgbClr val="FFFFFF"/>
                  </a:solidFill>
                  <a:latin typeface="Arial"/>
                  <a:ea typeface="Arial"/>
                  <a:cs typeface="Arial"/>
                  <a:sym typeface="Arial"/>
                </a:rPr>
                <a:t>Ensure you have permission to use image</a:t>
              </a:r>
              <a:endParaRPr sz="1400" b="0" i="0" u="none" strike="noStrike" cap="none">
                <a:solidFill>
                  <a:srgbClr val="000000"/>
                </a:solidFill>
                <a:latin typeface="Arial"/>
                <a:ea typeface="Arial"/>
                <a:cs typeface="Arial"/>
                <a:sym typeface="Arial"/>
              </a:endParaRPr>
            </a:p>
          </p:txBody>
        </p:sp>
        <p:sp>
          <p:nvSpPr>
            <p:cNvPr id="547" name="Google Shape;547;p12"/>
            <p:cNvSpPr/>
            <p:nvPr/>
          </p:nvSpPr>
          <p:spPr>
            <a:xfrm>
              <a:off x="0" y="1163390"/>
              <a:ext cx="4324800" cy="646500"/>
            </a:xfrm>
            <a:prstGeom prst="roundRect">
              <a:avLst>
                <a:gd name="adj" fmla="val 16667"/>
              </a:avLst>
            </a:prstGeom>
            <a:solidFill>
              <a:srgbClr val="A5A5A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12"/>
            <p:cNvSpPr txBox="1"/>
            <p:nvPr/>
          </p:nvSpPr>
          <p:spPr>
            <a:xfrm>
              <a:off x="31556" y="1194946"/>
              <a:ext cx="4261800" cy="583200"/>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rgbClr val="FFFFFF"/>
                </a:buClr>
                <a:buSzPts val="1700"/>
                <a:buFont typeface="Arial"/>
                <a:buNone/>
              </a:pPr>
              <a:r>
                <a:rPr lang="en-US" sz="1700" b="0" i="0" u="none" strike="noStrike" cap="none">
                  <a:solidFill>
                    <a:srgbClr val="FFFFFF"/>
                  </a:solidFill>
                  <a:latin typeface="Arial"/>
                  <a:ea typeface="Arial"/>
                  <a:cs typeface="Arial"/>
                  <a:sym typeface="Arial"/>
                </a:rPr>
                <a:t>Poor quality image = bad impression</a:t>
              </a:r>
              <a:endParaRPr sz="1400" b="0" i="0" u="none" strike="noStrike" cap="none">
                <a:solidFill>
                  <a:srgbClr val="000000"/>
                </a:solidFill>
                <a:latin typeface="Arial"/>
                <a:ea typeface="Arial"/>
                <a:cs typeface="Arial"/>
                <a:sym typeface="Arial"/>
              </a:endParaRPr>
            </a:p>
          </p:txBody>
        </p:sp>
        <p:sp>
          <p:nvSpPr>
            <p:cNvPr id="549" name="Google Shape;549;p12"/>
            <p:cNvSpPr/>
            <p:nvPr/>
          </p:nvSpPr>
          <p:spPr>
            <a:xfrm>
              <a:off x="0" y="1858775"/>
              <a:ext cx="4324800" cy="646500"/>
            </a:xfrm>
            <a:prstGeom prst="roundRect">
              <a:avLst>
                <a:gd name="adj" fmla="val 16667"/>
              </a:avLst>
            </a:prstGeom>
            <a:solidFill>
              <a:srgbClr val="FFC00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12"/>
            <p:cNvSpPr txBox="1"/>
            <p:nvPr/>
          </p:nvSpPr>
          <p:spPr>
            <a:xfrm>
              <a:off x="31556" y="1890331"/>
              <a:ext cx="4261800" cy="583200"/>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rgbClr val="FFFFFF"/>
                </a:buClr>
                <a:buSzPts val="1700"/>
                <a:buFont typeface="Arial"/>
                <a:buNone/>
              </a:pPr>
              <a:r>
                <a:rPr lang="en-US" sz="1700" b="0" i="0" u="none" strike="noStrike" cap="none">
                  <a:solidFill>
                    <a:srgbClr val="FFFFFF"/>
                  </a:solidFill>
                  <a:latin typeface="Arial"/>
                  <a:ea typeface="Arial"/>
                  <a:cs typeface="Arial"/>
                  <a:sym typeface="Arial"/>
                </a:rPr>
                <a:t>People under 18 – use caution</a:t>
              </a:r>
              <a:endParaRPr sz="1400" b="0" i="0" u="none" strike="noStrike" cap="none">
                <a:solidFill>
                  <a:srgbClr val="000000"/>
                </a:solidFill>
                <a:latin typeface="Arial"/>
                <a:ea typeface="Arial"/>
                <a:cs typeface="Arial"/>
                <a:sym typeface="Arial"/>
              </a:endParaRPr>
            </a:p>
          </p:txBody>
        </p:sp>
        <p:sp>
          <p:nvSpPr>
            <p:cNvPr id="551" name="Google Shape;551;p12"/>
            <p:cNvSpPr/>
            <p:nvPr/>
          </p:nvSpPr>
          <p:spPr>
            <a:xfrm>
              <a:off x="0" y="2554160"/>
              <a:ext cx="4324800" cy="646500"/>
            </a:xfrm>
            <a:prstGeom prst="roundRect">
              <a:avLst>
                <a:gd name="adj" fmla="val 16667"/>
              </a:avLst>
            </a:prstGeom>
            <a:solidFill>
              <a:srgbClr val="599BD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12"/>
            <p:cNvSpPr txBox="1"/>
            <p:nvPr/>
          </p:nvSpPr>
          <p:spPr>
            <a:xfrm>
              <a:off x="31556" y="2585716"/>
              <a:ext cx="4261800" cy="583200"/>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rgbClr val="FFFFFF"/>
                </a:buClr>
                <a:buSzPts val="1700"/>
                <a:buFont typeface="Arial"/>
                <a:buNone/>
              </a:pPr>
              <a:r>
                <a:rPr lang="en-US" sz="1700" b="0" i="0" u="none" strike="noStrike" cap="none">
                  <a:solidFill>
                    <a:srgbClr val="FFFFFF"/>
                  </a:solidFill>
                  <a:latin typeface="Arial"/>
                  <a:ea typeface="Arial"/>
                  <a:cs typeface="Arial"/>
                  <a:sym typeface="Arial"/>
                </a:rPr>
                <a:t>DCU resources: pixiset, </a:t>
              </a:r>
              <a:r>
                <a:rPr lang="en-US" sz="1700" b="0" i="0" u="sng" strike="noStrike" cap="none">
                  <a:solidFill>
                    <a:srgbClr val="FFFFFF"/>
                  </a:solidFill>
                  <a:latin typeface="Arial"/>
                  <a:ea typeface="Arial"/>
                  <a:cs typeface="Arial"/>
                  <a:sym typeface="Arial"/>
                  <a:hlinkClick r:id="rId3">
                    <a:extLst>
                      <a:ext uri="{A12FA001-AC4F-418D-AE19-62706E023703}">
                        <ahyp:hlinkClr xmlns:ahyp="http://schemas.microsoft.com/office/drawing/2018/hyperlinkcolor" val="tx"/>
                      </a:ext>
                    </a:extLst>
                  </a:hlinkClick>
                </a:rPr>
                <a:t>branding@dcu.ie</a:t>
              </a:r>
              <a:r>
                <a:rPr lang="en-US" sz="1700" b="0" i="0" u="none" strike="noStrike" cap="none">
                  <a:solidFill>
                    <a:srgbClr val="FFFFFF"/>
                  </a:solidFill>
                  <a:latin typeface="Arial"/>
                  <a:ea typeface="Arial"/>
                  <a:cs typeface="Arial"/>
                  <a:sym typeface="Arial"/>
                </a:rPr>
                <a:t>, in-house photographer, phone</a:t>
              </a:r>
              <a:endParaRPr sz="1400" b="0" i="0" u="none" strike="noStrike" cap="none">
                <a:solidFill>
                  <a:srgbClr val="000000"/>
                </a:solidFill>
                <a:latin typeface="Arial"/>
                <a:ea typeface="Arial"/>
                <a:cs typeface="Arial"/>
                <a:sym typeface="Arial"/>
              </a:endParaRPr>
            </a:p>
          </p:txBody>
        </p:sp>
      </p:grpSp>
      <p:pic>
        <p:nvPicPr>
          <p:cNvPr id="553" name="Google Shape;553;p12" descr="A picture containing LEGO, toy&#10;&#10;Description automatically generated"/>
          <p:cNvPicPr preferRelativeResize="0"/>
          <p:nvPr/>
        </p:nvPicPr>
        <p:blipFill rotWithShape="1">
          <a:blip r:embed="rId4">
            <a:alphaModFix/>
          </a:blip>
          <a:srcRect/>
          <a:stretch/>
        </p:blipFill>
        <p:spPr>
          <a:xfrm>
            <a:off x="8273450" y="2975123"/>
            <a:ext cx="3339975" cy="3339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3"/>
          <p:cNvSpPr txBox="1">
            <a:spLocks noGrp="1"/>
          </p:cNvSpPr>
          <p:nvPr>
            <p:ph type="ctrTitle"/>
          </p:nvPr>
        </p:nvSpPr>
        <p:spPr>
          <a:xfrm>
            <a:off x="1362200" y="1806600"/>
            <a:ext cx="7904100" cy="765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Arial"/>
              <a:buNone/>
            </a:pPr>
            <a:r>
              <a:rPr lang="en-US">
                <a:solidFill>
                  <a:srgbClr val="013250"/>
                </a:solidFill>
              </a:rPr>
              <a:t>Social Media – Accessibility</a:t>
            </a:r>
            <a:endParaRPr>
              <a:solidFill>
                <a:srgbClr val="013250"/>
              </a:solidFill>
            </a:endParaRPr>
          </a:p>
        </p:txBody>
      </p:sp>
      <p:pic>
        <p:nvPicPr>
          <p:cNvPr id="559" name="Google Shape;559;p13" descr="A screenshot of a phone&#10;&#10;Description automatically generated with low confidence"/>
          <p:cNvPicPr preferRelativeResize="0"/>
          <p:nvPr/>
        </p:nvPicPr>
        <p:blipFill rotWithShape="1">
          <a:blip r:embed="rId3">
            <a:alphaModFix/>
          </a:blip>
          <a:srcRect/>
          <a:stretch/>
        </p:blipFill>
        <p:spPr>
          <a:xfrm>
            <a:off x="8517675" y="2721275"/>
            <a:ext cx="3674400" cy="4136700"/>
          </a:xfrm>
          <a:prstGeom prst="rect">
            <a:avLst/>
          </a:prstGeom>
          <a:noFill/>
          <a:ln>
            <a:noFill/>
          </a:ln>
        </p:spPr>
      </p:pic>
      <p:grpSp>
        <p:nvGrpSpPr>
          <p:cNvPr id="560" name="Google Shape;560;p13"/>
          <p:cNvGrpSpPr/>
          <p:nvPr/>
        </p:nvGrpSpPr>
        <p:grpSpPr>
          <a:xfrm>
            <a:off x="1419534" y="2776498"/>
            <a:ext cx="4324800" cy="3587641"/>
            <a:chOff x="0" y="40414"/>
            <a:chExt cx="4324800" cy="3587641"/>
          </a:xfrm>
        </p:grpSpPr>
        <p:sp>
          <p:nvSpPr>
            <p:cNvPr id="561" name="Google Shape;561;p13"/>
            <p:cNvSpPr/>
            <p:nvPr/>
          </p:nvSpPr>
          <p:spPr>
            <a:xfrm>
              <a:off x="0" y="40414"/>
              <a:ext cx="4324800" cy="849300"/>
            </a:xfrm>
            <a:prstGeom prst="roundRect">
              <a:avLst>
                <a:gd name="adj" fmla="val 16667"/>
              </a:avLst>
            </a:prstGeom>
            <a:solidFill>
              <a:srgbClr val="ED7D31"/>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13"/>
            <p:cNvSpPr txBox="1"/>
            <p:nvPr/>
          </p:nvSpPr>
          <p:spPr>
            <a:xfrm>
              <a:off x="41465" y="81879"/>
              <a:ext cx="4242000" cy="766500"/>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rgbClr val="FFFFFF"/>
                </a:buClr>
                <a:buSzPts val="2200"/>
                <a:buFont typeface="Arial"/>
                <a:buNone/>
              </a:pPr>
              <a:r>
                <a:rPr lang="en-US" sz="2200" b="0" i="0" u="none" strike="noStrike" cap="none">
                  <a:solidFill>
                    <a:srgbClr val="FFFFFF"/>
                  </a:solidFill>
                  <a:latin typeface="Arial"/>
                  <a:ea typeface="Arial"/>
                  <a:cs typeface="Arial"/>
                  <a:sym typeface="Arial"/>
                </a:rPr>
                <a:t>Growing awareness of accessibility on social media</a:t>
              </a:r>
              <a:endParaRPr sz="1400" b="0" i="0" u="none" strike="noStrike" cap="none">
                <a:solidFill>
                  <a:srgbClr val="000000"/>
                </a:solidFill>
                <a:latin typeface="Arial"/>
                <a:ea typeface="Arial"/>
                <a:cs typeface="Arial"/>
                <a:sym typeface="Arial"/>
              </a:endParaRPr>
            </a:p>
          </p:txBody>
        </p:sp>
        <p:sp>
          <p:nvSpPr>
            <p:cNvPr id="563" name="Google Shape;563;p13"/>
            <p:cNvSpPr/>
            <p:nvPr/>
          </p:nvSpPr>
          <p:spPr>
            <a:xfrm>
              <a:off x="0" y="953194"/>
              <a:ext cx="4324800" cy="849300"/>
            </a:xfrm>
            <a:prstGeom prst="roundRect">
              <a:avLst>
                <a:gd name="adj" fmla="val 16667"/>
              </a:avLst>
            </a:prstGeom>
            <a:solidFill>
              <a:srgbClr val="A5A5A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13"/>
            <p:cNvSpPr txBox="1"/>
            <p:nvPr/>
          </p:nvSpPr>
          <p:spPr>
            <a:xfrm>
              <a:off x="41465" y="994659"/>
              <a:ext cx="4242000" cy="766500"/>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rgbClr val="FFFFFF"/>
                </a:buClr>
                <a:buSzPts val="2200"/>
                <a:buFont typeface="Arial"/>
                <a:buNone/>
              </a:pPr>
              <a:r>
                <a:rPr lang="en-US" sz="2200" b="0" i="0" u="none" strike="noStrike" cap="none">
                  <a:solidFill>
                    <a:srgbClr val="FFFFFF"/>
                  </a:solidFill>
                  <a:latin typeface="Arial"/>
                  <a:ea typeface="Arial"/>
                  <a:cs typeface="Arial"/>
                  <a:sym typeface="Arial"/>
                </a:rPr>
                <a:t>Does not come in under legislation</a:t>
              </a:r>
              <a:endParaRPr sz="1400" b="0" i="0" u="none" strike="noStrike" cap="none">
                <a:solidFill>
                  <a:srgbClr val="000000"/>
                </a:solidFill>
                <a:latin typeface="Arial"/>
                <a:ea typeface="Arial"/>
                <a:cs typeface="Arial"/>
                <a:sym typeface="Arial"/>
              </a:endParaRPr>
            </a:p>
          </p:txBody>
        </p:sp>
        <p:sp>
          <p:nvSpPr>
            <p:cNvPr id="565" name="Google Shape;565;p13"/>
            <p:cNvSpPr/>
            <p:nvPr/>
          </p:nvSpPr>
          <p:spPr>
            <a:xfrm>
              <a:off x="0" y="1865975"/>
              <a:ext cx="4324800" cy="849300"/>
            </a:xfrm>
            <a:prstGeom prst="roundRect">
              <a:avLst>
                <a:gd name="adj" fmla="val 16667"/>
              </a:avLst>
            </a:prstGeom>
            <a:solidFill>
              <a:srgbClr val="FFC00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13"/>
            <p:cNvSpPr txBox="1"/>
            <p:nvPr/>
          </p:nvSpPr>
          <p:spPr>
            <a:xfrm>
              <a:off x="41465" y="1907440"/>
              <a:ext cx="4242000" cy="766500"/>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rgbClr val="FFFFFF"/>
                </a:buClr>
                <a:buSzPts val="2200"/>
                <a:buFont typeface="Arial"/>
                <a:buNone/>
              </a:pPr>
              <a:r>
                <a:rPr lang="en-US" sz="2200" b="0" i="0" u="none" strike="noStrike" cap="none">
                  <a:solidFill>
                    <a:srgbClr val="FFFFFF"/>
                  </a:solidFill>
                  <a:latin typeface="Arial"/>
                  <a:ea typeface="Arial"/>
                  <a:cs typeface="Arial"/>
                  <a:sym typeface="Arial"/>
                </a:rPr>
                <a:t>Captions on video</a:t>
              </a:r>
              <a:endParaRPr sz="1400" b="0" i="0" u="none" strike="noStrike" cap="none">
                <a:solidFill>
                  <a:srgbClr val="000000"/>
                </a:solidFill>
                <a:latin typeface="Arial"/>
                <a:ea typeface="Arial"/>
                <a:cs typeface="Arial"/>
                <a:sym typeface="Arial"/>
              </a:endParaRPr>
            </a:p>
          </p:txBody>
        </p:sp>
        <p:sp>
          <p:nvSpPr>
            <p:cNvPr id="567" name="Google Shape;567;p13"/>
            <p:cNvSpPr/>
            <p:nvPr/>
          </p:nvSpPr>
          <p:spPr>
            <a:xfrm>
              <a:off x="0" y="2778755"/>
              <a:ext cx="4324800" cy="849300"/>
            </a:xfrm>
            <a:prstGeom prst="roundRect">
              <a:avLst>
                <a:gd name="adj" fmla="val 16667"/>
              </a:avLst>
            </a:prstGeom>
            <a:solidFill>
              <a:srgbClr val="599BD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13"/>
            <p:cNvSpPr txBox="1"/>
            <p:nvPr/>
          </p:nvSpPr>
          <p:spPr>
            <a:xfrm>
              <a:off x="41465" y="2820220"/>
              <a:ext cx="4242000" cy="766500"/>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rgbClr val="FFFFFF"/>
                </a:buClr>
                <a:buSzPts val="2200"/>
                <a:buFont typeface="Arial"/>
                <a:buNone/>
              </a:pPr>
              <a:r>
                <a:rPr lang="en-US" sz="2200" b="0" i="0" u="none" strike="noStrike" cap="none">
                  <a:solidFill>
                    <a:srgbClr val="FFFFFF"/>
                  </a:solidFill>
                  <a:latin typeface="Arial"/>
                  <a:ea typeface="Arial"/>
                  <a:cs typeface="Arial"/>
                  <a:sym typeface="Arial"/>
                </a:rPr>
                <a:t>Use of ‘alt tag’ on social platforms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14"/>
          <p:cNvSpPr txBox="1">
            <a:spLocks noGrp="1"/>
          </p:cNvSpPr>
          <p:nvPr>
            <p:ph type="title"/>
          </p:nvPr>
        </p:nvSpPr>
        <p:spPr>
          <a:xfrm>
            <a:off x="1270522" y="1741834"/>
            <a:ext cx="10190100" cy="932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a:solidFill>
                  <a:srgbClr val="013250"/>
                </a:solidFill>
              </a:rPr>
              <a:t>Social Media – Engagement</a:t>
            </a:r>
            <a:endParaRPr>
              <a:solidFill>
                <a:srgbClr val="013250"/>
              </a:solidFill>
            </a:endParaRPr>
          </a:p>
        </p:txBody>
      </p:sp>
      <p:pic>
        <p:nvPicPr>
          <p:cNvPr id="574" name="Google Shape;574;p14"/>
          <p:cNvPicPr preferRelativeResize="0"/>
          <p:nvPr/>
        </p:nvPicPr>
        <p:blipFill rotWithShape="1">
          <a:blip r:embed="rId3">
            <a:alphaModFix/>
          </a:blip>
          <a:srcRect/>
          <a:stretch/>
        </p:blipFill>
        <p:spPr>
          <a:xfrm>
            <a:off x="7862475" y="3065173"/>
            <a:ext cx="4249800" cy="2301900"/>
          </a:xfrm>
          <a:prstGeom prst="rect">
            <a:avLst/>
          </a:prstGeom>
          <a:noFill/>
          <a:ln>
            <a:noFill/>
          </a:ln>
        </p:spPr>
      </p:pic>
      <p:grpSp>
        <p:nvGrpSpPr>
          <p:cNvPr id="575" name="Google Shape;575;p14"/>
          <p:cNvGrpSpPr/>
          <p:nvPr/>
        </p:nvGrpSpPr>
        <p:grpSpPr>
          <a:xfrm>
            <a:off x="1559059" y="2745514"/>
            <a:ext cx="4324800" cy="2941200"/>
            <a:chOff x="0" y="529806"/>
            <a:chExt cx="4324800" cy="2941200"/>
          </a:xfrm>
        </p:grpSpPr>
        <p:sp>
          <p:nvSpPr>
            <p:cNvPr id="576" name="Google Shape;576;p14"/>
            <p:cNvSpPr/>
            <p:nvPr/>
          </p:nvSpPr>
          <p:spPr>
            <a:xfrm>
              <a:off x="0" y="529806"/>
              <a:ext cx="4324800" cy="4446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14"/>
            <p:cNvSpPr txBox="1"/>
            <p:nvPr/>
          </p:nvSpPr>
          <p:spPr>
            <a:xfrm>
              <a:off x="21704" y="551510"/>
              <a:ext cx="4281300" cy="401100"/>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rgbClr val="FFFFFF"/>
                </a:buClr>
                <a:buSzPts val="1900"/>
                <a:buFont typeface="Arial"/>
                <a:buNone/>
              </a:pPr>
              <a:r>
                <a:rPr lang="en-US" sz="1900" b="0" i="0" u="none" strike="noStrike" cap="none">
                  <a:solidFill>
                    <a:srgbClr val="FFFFFF"/>
                  </a:solidFill>
                  <a:latin typeface="Arial"/>
                  <a:ea typeface="Arial"/>
                  <a:cs typeface="Arial"/>
                  <a:sym typeface="Arial"/>
                </a:rPr>
                <a:t>Don’t just engage with the positive </a:t>
              </a:r>
              <a:endParaRPr sz="1400" b="0" i="0" u="none" strike="noStrike" cap="none">
                <a:solidFill>
                  <a:srgbClr val="000000"/>
                </a:solidFill>
                <a:latin typeface="Arial"/>
                <a:ea typeface="Arial"/>
                <a:cs typeface="Arial"/>
                <a:sym typeface="Arial"/>
              </a:endParaRPr>
            </a:p>
          </p:txBody>
        </p:sp>
        <p:sp>
          <p:nvSpPr>
            <p:cNvPr id="578" name="Google Shape;578;p14"/>
            <p:cNvSpPr/>
            <p:nvPr/>
          </p:nvSpPr>
          <p:spPr>
            <a:xfrm>
              <a:off x="0" y="1029126"/>
              <a:ext cx="4324800" cy="4446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14"/>
            <p:cNvSpPr txBox="1"/>
            <p:nvPr/>
          </p:nvSpPr>
          <p:spPr>
            <a:xfrm>
              <a:off x="21704" y="1050830"/>
              <a:ext cx="4281300" cy="401100"/>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rgbClr val="FFFFFF"/>
                </a:buClr>
                <a:buSzPts val="1900"/>
                <a:buFont typeface="Arial"/>
                <a:buNone/>
              </a:pPr>
              <a:r>
                <a:rPr lang="en-US" sz="1900" b="0" i="0" u="none" strike="noStrike" cap="none">
                  <a:solidFill>
                    <a:srgbClr val="FFFFFF"/>
                  </a:solidFill>
                  <a:latin typeface="Arial"/>
                  <a:ea typeface="Arial"/>
                  <a:cs typeface="Arial"/>
                  <a:sym typeface="Arial"/>
                </a:rPr>
                <a:t>Look to deal with complaints ‘offline’</a:t>
              </a:r>
              <a:endParaRPr sz="1400" b="0" i="0" u="none" strike="noStrike" cap="none">
                <a:solidFill>
                  <a:srgbClr val="000000"/>
                </a:solidFill>
                <a:latin typeface="Arial"/>
                <a:ea typeface="Arial"/>
                <a:cs typeface="Arial"/>
                <a:sym typeface="Arial"/>
              </a:endParaRPr>
            </a:p>
          </p:txBody>
        </p:sp>
        <p:sp>
          <p:nvSpPr>
            <p:cNvPr id="580" name="Google Shape;580;p14"/>
            <p:cNvSpPr/>
            <p:nvPr/>
          </p:nvSpPr>
          <p:spPr>
            <a:xfrm>
              <a:off x="0" y="1528446"/>
              <a:ext cx="4324800" cy="4446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14"/>
            <p:cNvSpPr txBox="1"/>
            <p:nvPr/>
          </p:nvSpPr>
          <p:spPr>
            <a:xfrm>
              <a:off x="21704" y="1550150"/>
              <a:ext cx="4281300" cy="401100"/>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rgbClr val="FFFFFF"/>
                </a:buClr>
                <a:buSzPts val="1900"/>
                <a:buFont typeface="Arial"/>
                <a:buNone/>
              </a:pPr>
              <a:r>
                <a:rPr lang="en-US" sz="1900" b="0" i="0" u="none" strike="noStrike" cap="none">
                  <a:solidFill>
                    <a:srgbClr val="FFFFFF"/>
                  </a:solidFill>
                  <a:latin typeface="Arial"/>
                  <a:ea typeface="Arial"/>
                  <a:cs typeface="Arial"/>
                  <a:sym typeface="Arial"/>
                </a:rPr>
                <a:t>Always respond kindly </a:t>
              </a:r>
              <a:endParaRPr sz="1400" b="0" i="0" u="none" strike="noStrike" cap="none">
                <a:solidFill>
                  <a:srgbClr val="000000"/>
                </a:solidFill>
                <a:latin typeface="Arial"/>
                <a:ea typeface="Arial"/>
                <a:cs typeface="Arial"/>
                <a:sym typeface="Arial"/>
              </a:endParaRPr>
            </a:p>
          </p:txBody>
        </p:sp>
        <p:sp>
          <p:nvSpPr>
            <p:cNvPr id="582" name="Google Shape;582;p14"/>
            <p:cNvSpPr/>
            <p:nvPr/>
          </p:nvSpPr>
          <p:spPr>
            <a:xfrm>
              <a:off x="0" y="2027766"/>
              <a:ext cx="4324800" cy="4446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14"/>
            <p:cNvSpPr txBox="1"/>
            <p:nvPr/>
          </p:nvSpPr>
          <p:spPr>
            <a:xfrm>
              <a:off x="21704" y="2049470"/>
              <a:ext cx="4281300" cy="401100"/>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rgbClr val="FFFFFF"/>
                </a:buClr>
                <a:buSzPts val="1900"/>
                <a:buFont typeface="Arial"/>
                <a:buNone/>
              </a:pPr>
              <a:r>
                <a:rPr lang="en-US" sz="1900" b="0" i="0" u="none" strike="noStrike" cap="none">
                  <a:solidFill>
                    <a:srgbClr val="FFFFFF"/>
                  </a:solidFill>
                  <a:latin typeface="Arial"/>
                  <a:ea typeface="Arial"/>
                  <a:cs typeface="Arial"/>
                  <a:sym typeface="Arial"/>
                </a:rPr>
                <a:t>Feedback = engagement</a:t>
              </a:r>
              <a:endParaRPr sz="1400" b="0" i="0" u="none" strike="noStrike" cap="none">
                <a:solidFill>
                  <a:srgbClr val="000000"/>
                </a:solidFill>
                <a:latin typeface="Arial"/>
                <a:ea typeface="Arial"/>
                <a:cs typeface="Arial"/>
                <a:sym typeface="Arial"/>
              </a:endParaRPr>
            </a:p>
          </p:txBody>
        </p:sp>
        <p:sp>
          <p:nvSpPr>
            <p:cNvPr id="584" name="Google Shape;584;p14"/>
            <p:cNvSpPr/>
            <p:nvPr/>
          </p:nvSpPr>
          <p:spPr>
            <a:xfrm>
              <a:off x="0" y="2527086"/>
              <a:ext cx="4324800" cy="4446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14"/>
            <p:cNvSpPr txBox="1"/>
            <p:nvPr/>
          </p:nvSpPr>
          <p:spPr>
            <a:xfrm>
              <a:off x="21704" y="2548790"/>
              <a:ext cx="4281300" cy="401100"/>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rgbClr val="FFFFFF"/>
                </a:buClr>
                <a:buSzPts val="1900"/>
                <a:buFont typeface="Arial"/>
                <a:buNone/>
              </a:pPr>
              <a:r>
                <a:rPr lang="en-US" sz="1900" b="0" i="0" u="none" strike="noStrike" cap="none">
                  <a:solidFill>
                    <a:srgbClr val="FFFFFF"/>
                  </a:solidFill>
                  <a:latin typeface="Arial"/>
                  <a:ea typeface="Arial"/>
                  <a:cs typeface="Arial"/>
                  <a:sym typeface="Arial"/>
                </a:rPr>
                <a:t>Call to action</a:t>
              </a:r>
              <a:endParaRPr sz="1400" b="0" i="0" u="none" strike="noStrike" cap="none">
                <a:solidFill>
                  <a:srgbClr val="000000"/>
                </a:solidFill>
                <a:latin typeface="Arial"/>
                <a:ea typeface="Arial"/>
                <a:cs typeface="Arial"/>
                <a:sym typeface="Arial"/>
              </a:endParaRPr>
            </a:p>
          </p:txBody>
        </p:sp>
        <p:sp>
          <p:nvSpPr>
            <p:cNvPr id="586" name="Google Shape;586;p14"/>
            <p:cNvSpPr/>
            <p:nvPr/>
          </p:nvSpPr>
          <p:spPr>
            <a:xfrm>
              <a:off x="0" y="3026406"/>
              <a:ext cx="4324800" cy="4446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14"/>
            <p:cNvSpPr txBox="1"/>
            <p:nvPr/>
          </p:nvSpPr>
          <p:spPr>
            <a:xfrm>
              <a:off x="21704" y="3048110"/>
              <a:ext cx="4281300" cy="401100"/>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rgbClr val="FFFFFF"/>
                </a:buClr>
                <a:buSzPts val="1900"/>
                <a:buFont typeface="Arial"/>
                <a:buNone/>
              </a:pPr>
              <a:r>
                <a:rPr lang="en-US" sz="1900" b="0" i="0" u="none" strike="noStrike" cap="none">
                  <a:solidFill>
                    <a:srgbClr val="FFFFFF"/>
                  </a:solidFill>
                  <a:latin typeface="Arial"/>
                  <a:ea typeface="Arial"/>
                  <a:cs typeface="Arial"/>
                  <a:sym typeface="Arial"/>
                </a:rPr>
                <a:t>Listen to what your audience is saying</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15"/>
          <p:cNvSpPr txBox="1">
            <a:spLocks noGrp="1"/>
          </p:cNvSpPr>
          <p:nvPr>
            <p:ph type="title"/>
          </p:nvPr>
        </p:nvSpPr>
        <p:spPr>
          <a:xfrm>
            <a:off x="2132152" y="509925"/>
            <a:ext cx="6715500" cy="932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a:solidFill>
                  <a:srgbClr val="013250"/>
                </a:solidFill>
              </a:rPr>
              <a:t>X (formerly known as Twitter)</a:t>
            </a:r>
            <a:endParaRPr>
              <a:solidFill>
                <a:srgbClr val="013250"/>
              </a:solidFill>
            </a:endParaRPr>
          </a:p>
        </p:txBody>
      </p:sp>
      <p:pic>
        <p:nvPicPr>
          <p:cNvPr id="593" name="Google Shape;593;p15"/>
          <p:cNvPicPr preferRelativeResize="0"/>
          <p:nvPr/>
        </p:nvPicPr>
        <p:blipFill rotWithShape="1">
          <a:blip r:embed="rId3">
            <a:alphaModFix/>
          </a:blip>
          <a:srcRect/>
          <a:stretch/>
        </p:blipFill>
        <p:spPr>
          <a:xfrm>
            <a:off x="1994903" y="1646199"/>
            <a:ext cx="6990000" cy="4640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16"/>
          <p:cNvSpPr txBox="1">
            <a:spLocks noGrp="1"/>
          </p:cNvSpPr>
          <p:nvPr>
            <p:ph type="title"/>
          </p:nvPr>
        </p:nvSpPr>
        <p:spPr>
          <a:xfrm>
            <a:off x="1359674" y="754925"/>
            <a:ext cx="6933600" cy="932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Suggestions for X/Twitter</a:t>
            </a:r>
            <a:endParaRPr/>
          </a:p>
        </p:txBody>
      </p:sp>
      <p:pic>
        <p:nvPicPr>
          <p:cNvPr id="599" name="Google Shape;599;p16"/>
          <p:cNvPicPr preferRelativeResize="0"/>
          <p:nvPr/>
        </p:nvPicPr>
        <p:blipFill rotWithShape="1">
          <a:blip r:embed="rId3">
            <a:alphaModFix/>
          </a:blip>
          <a:srcRect/>
          <a:stretch/>
        </p:blipFill>
        <p:spPr>
          <a:xfrm>
            <a:off x="6449770" y="1954393"/>
            <a:ext cx="3627900" cy="3668700"/>
          </a:xfrm>
          <a:prstGeom prst="rect">
            <a:avLst/>
          </a:prstGeom>
          <a:noFill/>
          <a:ln>
            <a:noFill/>
          </a:ln>
        </p:spPr>
      </p:pic>
      <p:grpSp>
        <p:nvGrpSpPr>
          <p:cNvPr id="600" name="Google Shape;600;p16"/>
          <p:cNvGrpSpPr/>
          <p:nvPr/>
        </p:nvGrpSpPr>
        <p:grpSpPr>
          <a:xfrm>
            <a:off x="1359684" y="1846105"/>
            <a:ext cx="4324818" cy="4015511"/>
            <a:chOff x="2466159" y="1833462"/>
            <a:chExt cx="4324818" cy="2792816"/>
          </a:xfrm>
        </p:grpSpPr>
        <p:sp>
          <p:nvSpPr>
            <p:cNvPr id="601" name="Google Shape;601;p16"/>
            <p:cNvSpPr/>
            <p:nvPr/>
          </p:nvSpPr>
          <p:spPr>
            <a:xfrm>
              <a:off x="2466159" y="1833462"/>
              <a:ext cx="4324818" cy="471729"/>
            </a:xfrm>
            <a:custGeom>
              <a:avLst/>
              <a:gdLst/>
              <a:ahLst/>
              <a:cxnLst/>
              <a:rect l="l" t="t" r="r" b="b"/>
              <a:pathLst>
                <a:path w="4324818" h="602849" extrusionOk="0">
                  <a:moveTo>
                    <a:pt x="0" y="100477"/>
                  </a:moveTo>
                  <a:cubicBezTo>
                    <a:pt x="0" y="44985"/>
                    <a:pt x="44985" y="0"/>
                    <a:pt x="100477" y="0"/>
                  </a:cubicBezTo>
                  <a:lnTo>
                    <a:pt x="4224341" y="0"/>
                  </a:lnTo>
                  <a:cubicBezTo>
                    <a:pt x="4279833" y="0"/>
                    <a:pt x="4324818" y="44985"/>
                    <a:pt x="4324818" y="100477"/>
                  </a:cubicBezTo>
                  <a:lnTo>
                    <a:pt x="4324818" y="502372"/>
                  </a:lnTo>
                  <a:cubicBezTo>
                    <a:pt x="4324818" y="557864"/>
                    <a:pt x="4279833" y="602849"/>
                    <a:pt x="4224341" y="602849"/>
                  </a:cubicBezTo>
                  <a:lnTo>
                    <a:pt x="100477" y="602849"/>
                  </a:lnTo>
                  <a:cubicBezTo>
                    <a:pt x="44985" y="602849"/>
                    <a:pt x="0" y="557864"/>
                    <a:pt x="0" y="502372"/>
                  </a:cubicBezTo>
                  <a:lnTo>
                    <a:pt x="0" y="100477"/>
                  </a:lnTo>
                  <a:close/>
                </a:path>
              </a:pathLst>
            </a:custGeom>
            <a:solidFill>
              <a:srgbClr val="4372C3"/>
            </a:solidFill>
            <a:ln w="12700" cap="flat" cmpd="sng">
              <a:solidFill>
                <a:srgbClr val="FFFFFF"/>
              </a:solidFill>
              <a:prstDash val="solid"/>
              <a:miter lim="800000"/>
              <a:headEnd type="none" w="sm" len="sm"/>
              <a:tailEnd type="none" w="sm" len="sm"/>
            </a:ln>
          </p:spPr>
          <p:txBody>
            <a:bodyPr spcFirstLastPara="1" wrap="square" lIns="82750" tIns="82750" rIns="82750" bIns="827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US" sz="1500" b="0" i="0" u="none" strike="noStrike" cap="none">
                  <a:solidFill>
                    <a:srgbClr val="FFFFFF"/>
                  </a:solidFill>
                  <a:latin typeface="Arial"/>
                  <a:ea typeface="Arial"/>
                  <a:cs typeface="Arial"/>
                  <a:sym typeface="Arial"/>
                </a:rPr>
                <a:t>Twitter is a bubble… not everyone is on it/When does the professional end and personal begin…</a:t>
              </a:r>
              <a:endParaRPr sz="1500" b="0" i="0" u="none" strike="noStrike" cap="none">
                <a:solidFill>
                  <a:srgbClr val="FFFFFF"/>
                </a:solidFill>
                <a:latin typeface="Arial"/>
                <a:ea typeface="Arial"/>
                <a:cs typeface="Arial"/>
                <a:sym typeface="Arial"/>
              </a:endParaRPr>
            </a:p>
          </p:txBody>
        </p:sp>
        <p:sp>
          <p:nvSpPr>
            <p:cNvPr id="602" name="Google Shape;602;p16"/>
            <p:cNvSpPr/>
            <p:nvPr/>
          </p:nvSpPr>
          <p:spPr>
            <a:xfrm>
              <a:off x="2466159" y="3748827"/>
              <a:ext cx="4324818" cy="431768"/>
            </a:xfrm>
            <a:custGeom>
              <a:avLst/>
              <a:gdLst/>
              <a:ahLst/>
              <a:cxnLst/>
              <a:rect l="l" t="t" r="r" b="b"/>
              <a:pathLst>
                <a:path w="4324818" h="564402" extrusionOk="0">
                  <a:moveTo>
                    <a:pt x="0" y="94069"/>
                  </a:moveTo>
                  <a:cubicBezTo>
                    <a:pt x="0" y="42116"/>
                    <a:pt x="42116" y="0"/>
                    <a:pt x="94069" y="0"/>
                  </a:cubicBezTo>
                  <a:lnTo>
                    <a:pt x="4230749" y="0"/>
                  </a:lnTo>
                  <a:cubicBezTo>
                    <a:pt x="4282702" y="0"/>
                    <a:pt x="4324818" y="42116"/>
                    <a:pt x="4324818" y="94069"/>
                  </a:cubicBezTo>
                  <a:lnTo>
                    <a:pt x="4324818" y="470333"/>
                  </a:lnTo>
                  <a:cubicBezTo>
                    <a:pt x="4324818" y="522286"/>
                    <a:pt x="4282702" y="564402"/>
                    <a:pt x="4230749" y="564402"/>
                  </a:cubicBezTo>
                  <a:lnTo>
                    <a:pt x="94069" y="564402"/>
                  </a:lnTo>
                  <a:cubicBezTo>
                    <a:pt x="42116" y="564402"/>
                    <a:pt x="0" y="522286"/>
                    <a:pt x="0" y="470333"/>
                  </a:cubicBezTo>
                  <a:lnTo>
                    <a:pt x="0" y="94069"/>
                  </a:lnTo>
                  <a:close/>
                </a:path>
              </a:pathLst>
            </a:custGeom>
            <a:solidFill>
              <a:srgbClr val="4372C3"/>
            </a:solidFill>
            <a:ln w="12700" cap="flat" cmpd="sng">
              <a:solidFill>
                <a:srgbClr val="FFFFFF"/>
              </a:solidFill>
              <a:prstDash val="solid"/>
              <a:miter lim="800000"/>
              <a:headEnd type="none" w="sm" len="sm"/>
              <a:tailEnd type="none" w="sm" len="sm"/>
            </a:ln>
          </p:spPr>
          <p:txBody>
            <a:bodyPr spcFirstLastPara="1" wrap="square" lIns="80875" tIns="80875" rIns="80875" bIns="80875"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US" sz="1500" b="0" i="0" u="none" strike="noStrike" cap="none">
                  <a:solidFill>
                    <a:srgbClr val="FFFFFF"/>
                  </a:solidFill>
                  <a:latin typeface="Arial"/>
                  <a:ea typeface="Arial"/>
                  <a:cs typeface="Arial"/>
                  <a:sym typeface="Arial"/>
                </a:rPr>
                <a:t>Tag peers, colleagues, schools, faculties, societies</a:t>
              </a:r>
              <a:endParaRPr sz="1400" b="0" i="0" u="none" strike="noStrike" cap="none">
                <a:solidFill>
                  <a:srgbClr val="000000"/>
                </a:solidFill>
                <a:latin typeface="Arial"/>
                <a:ea typeface="Arial"/>
                <a:cs typeface="Arial"/>
                <a:sym typeface="Arial"/>
              </a:endParaRPr>
            </a:p>
          </p:txBody>
        </p:sp>
        <p:sp>
          <p:nvSpPr>
            <p:cNvPr id="603" name="Google Shape;603;p16"/>
            <p:cNvSpPr/>
            <p:nvPr/>
          </p:nvSpPr>
          <p:spPr>
            <a:xfrm>
              <a:off x="2466159" y="3230068"/>
              <a:ext cx="4324818" cy="457613"/>
            </a:xfrm>
            <a:custGeom>
              <a:avLst/>
              <a:gdLst/>
              <a:ahLst/>
              <a:cxnLst/>
              <a:rect l="l" t="t" r="r" b="b"/>
              <a:pathLst>
                <a:path w="4324818" h="602123" extrusionOk="0">
                  <a:moveTo>
                    <a:pt x="0" y="100356"/>
                  </a:moveTo>
                  <a:cubicBezTo>
                    <a:pt x="0" y="44931"/>
                    <a:pt x="44931" y="0"/>
                    <a:pt x="100356" y="0"/>
                  </a:cubicBezTo>
                  <a:lnTo>
                    <a:pt x="4224462" y="0"/>
                  </a:lnTo>
                  <a:cubicBezTo>
                    <a:pt x="4279887" y="0"/>
                    <a:pt x="4324818" y="44931"/>
                    <a:pt x="4324818" y="100356"/>
                  </a:cubicBezTo>
                  <a:lnTo>
                    <a:pt x="4324818" y="501767"/>
                  </a:lnTo>
                  <a:cubicBezTo>
                    <a:pt x="4324818" y="557192"/>
                    <a:pt x="4279887" y="602123"/>
                    <a:pt x="4224462" y="602123"/>
                  </a:cubicBezTo>
                  <a:lnTo>
                    <a:pt x="100356" y="602123"/>
                  </a:lnTo>
                  <a:cubicBezTo>
                    <a:pt x="44931" y="602123"/>
                    <a:pt x="0" y="557192"/>
                    <a:pt x="0" y="501767"/>
                  </a:cubicBezTo>
                  <a:lnTo>
                    <a:pt x="0" y="100356"/>
                  </a:lnTo>
                  <a:close/>
                </a:path>
              </a:pathLst>
            </a:custGeom>
            <a:solidFill>
              <a:srgbClr val="4372C3"/>
            </a:solidFill>
            <a:ln w="12700" cap="flat" cmpd="sng">
              <a:solidFill>
                <a:srgbClr val="FFFFFF"/>
              </a:solidFill>
              <a:prstDash val="solid"/>
              <a:miter lim="800000"/>
              <a:headEnd type="none" w="sm" len="sm"/>
              <a:tailEnd type="none" w="sm" len="sm"/>
            </a:ln>
          </p:spPr>
          <p:txBody>
            <a:bodyPr spcFirstLastPara="1" wrap="square" lIns="82725" tIns="82725" rIns="82725" bIns="82725"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US" sz="1500" b="0" i="0" u="none" strike="noStrike" cap="none">
                  <a:solidFill>
                    <a:srgbClr val="FFFFFF"/>
                  </a:solidFill>
                  <a:latin typeface="Arial"/>
                  <a:ea typeface="Arial"/>
                  <a:cs typeface="Arial"/>
                  <a:sym typeface="Arial"/>
                </a:rPr>
                <a:t>Always use a visual, tweet often, engage</a:t>
              </a:r>
              <a:endParaRPr sz="1400" b="0" i="0" u="none" strike="noStrike" cap="none">
                <a:solidFill>
                  <a:srgbClr val="000000"/>
                </a:solidFill>
                <a:latin typeface="Arial"/>
                <a:ea typeface="Arial"/>
                <a:cs typeface="Arial"/>
                <a:sym typeface="Arial"/>
              </a:endParaRPr>
            </a:p>
          </p:txBody>
        </p:sp>
        <p:sp>
          <p:nvSpPr>
            <p:cNvPr id="604" name="Google Shape;604;p16"/>
            <p:cNvSpPr/>
            <p:nvPr/>
          </p:nvSpPr>
          <p:spPr>
            <a:xfrm>
              <a:off x="2466159" y="2725813"/>
              <a:ext cx="4324818" cy="458735"/>
            </a:xfrm>
            <a:custGeom>
              <a:avLst/>
              <a:gdLst/>
              <a:ahLst/>
              <a:cxnLst/>
              <a:rect l="l" t="t" r="r" b="b"/>
              <a:pathLst>
                <a:path w="4324818" h="458735" extrusionOk="0">
                  <a:moveTo>
                    <a:pt x="0" y="76457"/>
                  </a:moveTo>
                  <a:cubicBezTo>
                    <a:pt x="0" y="34231"/>
                    <a:pt x="34231" y="0"/>
                    <a:pt x="76457" y="0"/>
                  </a:cubicBezTo>
                  <a:lnTo>
                    <a:pt x="4248361" y="0"/>
                  </a:lnTo>
                  <a:cubicBezTo>
                    <a:pt x="4290587" y="0"/>
                    <a:pt x="4324818" y="34231"/>
                    <a:pt x="4324818" y="76457"/>
                  </a:cubicBezTo>
                  <a:lnTo>
                    <a:pt x="4324818" y="382278"/>
                  </a:lnTo>
                  <a:cubicBezTo>
                    <a:pt x="4324818" y="424504"/>
                    <a:pt x="4290587" y="458735"/>
                    <a:pt x="4248361" y="458735"/>
                  </a:cubicBezTo>
                  <a:lnTo>
                    <a:pt x="76457" y="458735"/>
                  </a:lnTo>
                  <a:cubicBezTo>
                    <a:pt x="34231" y="458735"/>
                    <a:pt x="0" y="424504"/>
                    <a:pt x="0" y="382278"/>
                  </a:cubicBezTo>
                  <a:lnTo>
                    <a:pt x="0" y="76457"/>
                  </a:lnTo>
                  <a:close/>
                </a:path>
              </a:pathLst>
            </a:custGeom>
            <a:solidFill>
              <a:srgbClr val="4372C3"/>
            </a:solidFill>
            <a:ln w="12700" cap="flat" cmpd="sng">
              <a:solidFill>
                <a:srgbClr val="FFFFFF"/>
              </a:solidFill>
              <a:prstDash val="solid"/>
              <a:miter lim="800000"/>
              <a:headEnd type="none" w="sm" len="sm"/>
              <a:tailEnd type="none" w="sm" len="sm"/>
            </a:ln>
          </p:spPr>
          <p:txBody>
            <a:bodyPr spcFirstLastPara="1" wrap="square" lIns="75725" tIns="75725" rIns="75725" bIns="75725"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US" sz="1500" b="0" i="0" u="none" strike="noStrike" cap="none">
                  <a:solidFill>
                    <a:srgbClr val="FFFFFF"/>
                  </a:solidFill>
                  <a:latin typeface="Arial"/>
                  <a:ea typeface="Arial"/>
                  <a:cs typeface="Arial"/>
                  <a:sym typeface="Arial"/>
                </a:rPr>
                <a:t>30pc info/news, 30pc ‘core message’, 30pc fun</a:t>
              </a:r>
              <a:endParaRPr sz="1400" b="0" i="0" u="none" strike="noStrike" cap="none">
                <a:solidFill>
                  <a:srgbClr val="000000"/>
                </a:solidFill>
                <a:latin typeface="Arial"/>
                <a:ea typeface="Arial"/>
                <a:cs typeface="Arial"/>
                <a:sym typeface="Arial"/>
              </a:endParaRPr>
            </a:p>
          </p:txBody>
        </p:sp>
        <p:sp>
          <p:nvSpPr>
            <p:cNvPr id="605" name="Google Shape;605;p16"/>
            <p:cNvSpPr/>
            <p:nvPr/>
          </p:nvSpPr>
          <p:spPr>
            <a:xfrm>
              <a:off x="2466159" y="2370742"/>
              <a:ext cx="4324818" cy="320345"/>
            </a:xfrm>
            <a:custGeom>
              <a:avLst/>
              <a:gdLst/>
              <a:ahLst/>
              <a:cxnLst/>
              <a:rect l="l" t="t" r="r" b="b"/>
              <a:pathLst>
                <a:path w="4324818" h="525155" extrusionOk="0">
                  <a:moveTo>
                    <a:pt x="0" y="87528"/>
                  </a:moveTo>
                  <a:cubicBezTo>
                    <a:pt x="0" y="39188"/>
                    <a:pt x="39188" y="0"/>
                    <a:pt x="87528" y="0"/>
                  </a:cubicBezTo>
                  <a:lnTo>
                    <a:pt x="4237290" y="0"/>
                  </a:lnTo>
                  <a:cubicBezTo>
                    <a:pt x="4285630" y="0"/>
                    <a:pt x="4324818" y="39188"/>
                    <a:pt x="4324818" y="87528"/>
                  </a:cubicBezTo>
                  <a:lnTo>
                    <a:pt x="4324818" y="437627"/>
                  </a:lnTo>
                  <a:cubicBezTo>
                    <a:pt x="4324818" y="485967"/>
                    <a:pt x="4285630" y="525155"/>
                    <a:pt x="4237290" y="525155"/>
                  </a:cubicBezTo>
                  <a:lnTo>
                    <a:pt x="87528" y="525155"/>
                  </a:lnTo>
                  <a:cubicBezTo>
                    <a:pt x="39188" y="525155"/>
                    <a:pt x="0" y="485967"/>
                    <a:pt x="0" y="437627"/>
                  </a:cubicBezTo>
                  <a:lnTo>
                    <a:pt x="0" y="87528"/>
                  </a:lnTo>
                  <a:close/>
                </a:path>
              </a:pathLst>
            </a:custGeom>
            <a:solidFill>
              <a:srgbClr val="4372C3"/>
            </a:solidFill>
            <a:ln w="12700" cap="flat" cmpd="sng">
              <a:solidFill>
                <a:srgbClr val="FFFFFF"/>
              </a:solidFill>
              <a:prstDash val="solid"/>
              <a:miter lim="800000"/>
              <a:headEnd type="none" w="sm" len="sm"/>
              <a:tailEnd type="none" w="sm" len="sm"/>
            </a:ln>
          </p:spPr>
          <p:txBody>
            <a:bodyPr spcFirstLastPara="1" wrap="square" lIns="78975" tIns="78975" rIns="78975" bIns="78975"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US" sz="1500" b="0" i="0" u="none" strike="noStrike" cap="none">
                  <a:solidFill>
                    <a:srgbClr val="FFFFFF"/>
                  </a:solidFill>
                  <a:latin typeface="Arial"/>
                  <a:ea typeface="Arial"/>
                  <a:cs typeface="Arial"/>
                  <a:sym typeface="Arial"/>
                </a:rPr>
                <a:t>Great for distributing content from other platforms</a:t>
              </a:r>
              <a:endParaRPr sz="1500" b="0" i="0" u="none" strike="noStrike" cap="none">
                <a:solidFill>
                  <a:srgbClr val="FFFFFF"/>
                </a:solidFill>
                <a:latin typeface="Arial"/>
                <a:ea typeface="Arial"/>
                <a:cs typeface="Arial"/>
                <a:sym typeface="Arial"/>
              </a:endParaRPr>
            </a:p>
          </p:txBody>
        </p:sp>
        <p:sp>
          <p:nvSpPr>
            <p:cNvPr id="606" name="Google Shape;606;p16"/>
            <p:cNvSpPr/>
            <p:nvPr/>
          </p:nvSpPr>
          <p:spPr>
            <a:xfrm>
              <a:off x="2466159" y="4241506"/>
              <a:ext cx="4324818" cy="384772"/>
            </a:xfrm>
            <a:custGeom>
              <a:avLst/>
              <a:gdLst/>
              <a:ahLst/>
              <a:cxnLst/>
              <a:rect l="l" t="t" r="r" b="b"/>
              <a:pathLst>
                <a:path w="4324818" h="528896" extrusionOk="0">
                  <a:moveTo>
                    <a:pt x="0" y="88151"/>
                  </a:moveTo>
                  <a:cubicBezTo>
                    <a:pt x="0" y="39467"/>
                    <a:pt x="39467" y="0"/>
                    <a:pt x="88151" y="0"/>
                  </a:cubicBezTo>
                  <a:lnTo>
                    <a:pt x="4236667" y="0"/>
                  </a:lnTo>
                  <a:cubicBezTo>
                    <a:pt x="4285351" y="0"/>
                    <a:pt x="4324818" y="39467"/>
                    <a:pt x="4324818" y="88151"/>
                  </a:cubicBezTo>
                  <a:lnTo>
                    <a:pt x="4324818" y="440745"/>
                  </a:lnTo>
                  <a:cubicBezTo>
                    <a:pt x="4324818" y="489429"/>
                    <a:pt x="4285351" y="528896"/>
                    <a:pt x="4236667" y="528896"/>
                  </a:cubicBezTo>
                  <a:lnTo>
                    <a:pt x="88151" y="528896"/>
                  </a:lnTo>
                  <a:cubicBezTo>
                    <a:pt x="39467" y="528896"/>
                    <a:pt x="0" y="489429"/>
                    <a:pt x="0" y="440745"/>
                  </a:cubicBezTo>
                  <a:lnTo>
                    <a:pt x="0" y="88151"/>
                  </a:lnTo>
                  <a:close/>
                </a:path>
              </a:pathLst>
            </a:custGeom>
            <a:solidFill>
              <a:srgbClr val="4372C3"/>
            </a:solidFill>
            <a:ln w="12700" cap="flat" cmpd="sng">
              <a:solidFill>
                <a:srgbClr val="FFFFFF"/>
              </a:solidFill>
              <a:prstDash val="solid"/>
              <a:miter lim="800000"/>
              <a:headEnd type="none" w="sm" len="sm"/>
              <a:tailEnd type="none" w="sm" len="sm"/>
            </a:ln>
          </p:spPr>
          <p:txBody>
            <a:bodyPr spcFirstLastPara="1" wrap="square" lIns="79150" tIns="79150" rIns="79150" bIns="79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US" sz="1500" b="0" i="0" u="none" strike="noStrike" cap="none">
                  <a:solidFill>
                    <a:srgbClr val="FFFFFF"/>
                  </a:solidFill>
                  <a:latin typeface="Arial"/>
                  <a:ea typeface="Arial"/>
                  <a:cs typeface="Arial"/>
                  <a:sym typeface="Arial"/>
                </a:rPr>
                <a:t>Issues include: fake accounts, echo chamber, trolls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17"/>
          <p:cNvSpPr txBox="1">
            <a:spLocks noGrp="1"/>
          </p:cNvSpPr>
          <p:nvPr>
            <p:ph type="title"/>
          </p:nvPr>
        </p:nvSpPr>
        <p:spPr>
          <a:xfrm>
            <a:off x="343930" y="534826"/>
            <a:ext cx="10692900" cy="932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solidFill>
                  <a:srgbClr val="013250"/>
                </a:solidFill>
              </a:rPr>
              <a:t>Social Media – X/Twitter</a:t>
            </a:r>
            <a:endParaRPr>
              <a:solidFill>
                <a:srgbClr val="013250"/>
              </a:solidFill>
            </a:endParaRPr>
          </a:p>
        </p:txBody>
      </p:sp>
      <p:pic>
        <p:nvPicPr>
          <p:cNvPr id="612" name="Google Shape;612;p17" descr="Screen Clipping"/>
          <p:cNvPicPr preferRelativeResize="0"/>
          <p:nvPr/>
        </p:nvPicPr>
        <p:blipFill rotWithShape="1">
          <a:blip r:embed="rId3">
            <a:alphaModFix/>
          </a:blip>
          <a:srcRect/>
          <a:stretch/>
        </p:blipFill>
        <p:spPr>
          <a:xfrm>
            <a:off x="1760637" y="1670738"/>
            <a:ext cx="3248700" cy="4632000"/>
          </a:xfrm>
          <a:prstGeom prst="rect">
            <a:avLst/>
          </a:prstGeom>
          <a:noFill/>
          <a:ln>
            <a:noFill/>
          </a:ln>
        </p:spPr>
      </p:pic>
      <p:pic>
        <p:nvPicPr>
          <p:cNvPr id="613" name="Google Shape;613;p17" descr="Screen Clipping"/>
          <p:cNvPicPr preferRelativeResize="0"/>
          <p:nvPr/>
        </p:nvPicPr>
        <p:blipFill rotWithShape="1">
          <a:blip r:embed="rId4">
            <a:alphaModFix/>
          </a:blip>
          <a:srcRect/>
          <a:stretch/>
        </p:blipFill>
        <p:spPr>
          <a:xfrm>
            <a:off x="6618298" y="1670738"/>
            <a:ext cx="3001800" cy="4672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18"/>
          <p:cNvSpPr txBox="1">
            <a:spLocks noGrp="1"/>
          </p:cNvSpPr>
          <p:nvPr>
            <p:ph type="title"/>
          </p:nvPr>
        </p:nvSpPr>
        <p:spPr>
          <a:xfrm>
            <a:off x="821427" y="671725"/>
            <a:ext cx="5746500" cy="932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Arial"/>
              <a:buNone/>
            </a:pPr>
            <a:r>
              <a:rPr lang="en-US"/>
              <a:t>Suggestions for LinkedIn</a:t>
            </a:r>
            <a:endParaRPr/>
          </a:p>
        </p:txBody>
      </p:sp>
      <p:grpSp>
        <p:nvGrpSpPr>
          <p:cNvPr id="619" name="Google Shape;619;p18"/>
          <p:cNvGrpSpPr/>
          <p:nvPr/>
        </p:nvGrpSpPr>
        <p:grpSpPr>
          <a:xfrm>
            <a:off x="821434" y="2194309"/>
            <a:ext cx="4324800" cy="3134512"/>
            <a:chOff x="0" y="450950"/>
            <a:chExt cx="4324800" cy="3134512"/>
          </a:xfrm>
        </p:grpSpPr>
        <p:sp>
          <p:nvSpPr>
            <p:cNvPr id="620" name="Google Shape;620;p18"/>
            <p:cNvSpPr/>
            <p:nvPr/>
          </p:nvSpPr>
          <p:spPr>
            <a:xfrm>
              <a:off x="0" y="450950"/>
              <a:ext cx="4324800" cy="4212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18"/>
            <p:cNvSpPr txBox="1"/>
            <p:nvPr/>
          </p:nvSpPr>
          <p:spPr>
            <a:xfrm>
              <a:off x="20561" y="471511"/>
              <a:ext cx="4283700" cy="3801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Professional, serious, aspirational</a:t>
              </a:r>
              <a:endParaRPr sz="1400" b="0" i="0" u="none" strike="noStrike" cap="none">
                <a:solidFill>
                  <a:srgbClr val="000000"/>
                </a:solidFill>
                <a:latin typeface="Arial"/>
                <a:ea typeface="Arial"/>
                <a:cs typeface="Arial"/>
                <a:sym typeface="Arial"/>
              </a:endParaRPr>
            </a:p>
          </p:txBody>
        </p:sp>
        <p:sp>
          <p:nvSpPr>
            <p:cNvPr id="622" name="Google Shape;622;p18"/>
            <p:cNvSpPr/>
            <p:nvPr/>
          </p:nvSpPr>
          <p:spPr>
            <a:xfrm>
              <a:off x="0" y="1834293"/>
              <a:ext cx="4324800" cy="4212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18"/>
            <p:cNvSpPr txBox="1"/>
            <p:nvPr/>
          </p:nvSpPr>
          <p:spPr>
            <a:xfrm>
              <a:off x="20561" y="1854854"/>
              <a:ext cx="4283700" cy="3801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Post information/news</a:t>
              </a:r>
              <a:endParaRPr sz="1400" b="0" i="0" u="none" strike="noStrike" cap="none">
                <a:solidFill>
                  <a:srgbClr val="000000"/>
                </a:solidFill>
                <a:latin typeface="Arial"/>
                <a:ea typeface="Arial"/>
                <a:cs typeface="Arial"/>
                <a:sym typeface="Arial"/>
              </a:endParaRPr>
            </a:p>
          </p:txBody>
        </p:sp>
        <p:sp>
          <p:nvSpPr>
            <p:cNvPr id="624" name="Google Shape;624;p18"/>
            <p:cNvSpPr/>
            <p:nvPr/>
          </p:nvSpPr>
          <p:spPr>
            <a:xfrm>
              <a:off x="0" y="2274636"/>
              <a:ext cx="4324800" cy="4212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18"/>
            <p:cNvSpPr txBox="1"/>
            <p:nvPr/>
          </p:nvSpPr>
          <p:spPr>
            <a:xfrm>
              <a:off x="20561" y="2295197"/>
              <a:ext cx="4283700" cy="3801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Post regularly</a:t>
              </a:r>
              <a:endParaRPr sz="1800" b="0" i="0" u="none" strike="noStrike" cap="none">
                <a:solidFill>
                  <a:srgbClr val="FFFFFF"/>
                </a:solidFill>
                <a:latin typeface="Arial"/>
                <a:ea typeface="Arial"/>
                <a:cs typeface="Arial"/>
                <a:sym typeface="Arial"/>
              </a:endParaRPr>
            </a:p>
          </p:txBody>
        </p:sp>
        <p:sp>
          <p:nvSpPr>
            <p:cNvPr id="626" name="Google Shape;626;p18"/>
            <p:cNvSpPr/>
            <p:nvPr/>
          </p:nvSpPr>
          <p:spPr>
            <a:xfrm>
              <a:off x="0" y="2729050"/>
              <a:ext cx="4324800" cy="4212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18"/>
            <p:cNvSpPr txBox="1"/>
            <p:nvPr/>
          </p:nvSpPr>
          <p:spPr>
            <a:xfrm>
              <a:off x="20561" y="2749611"/>
              <a:ext cx="4283700" cy="3801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Less engagement from wider audience</a:t>
              </a:r>
              <a:endParaRPr sz="1800" b="0" i="0" u="none" strike="noStrike" cap="none">
                <a:solidFill>
                  <a:srgbClr val="FFFFFF"/>
                </a:solidFill>
                <a:latin typeface="Arial"/>
                <a:ea typeface="Arial"/>
                <a:cs typeface="Arial"/>
                <a:sym typeface="Arial"/>
              </a:endParaRPr>
            </a:p>
          </p:txBody>
        </p:sp>
        <p:sp>
          <p:nvSpPr>
            <p:cNvPr id="628" name="Google Shape;628;p18"/>
            <p:cNvSpPr/>
            <p:nvPr/>
          </p:nvSpPr>
          <p:spPr>
            <a:xfrm>
              <a:off x="0" y="3164262"/>
              <a:ext cx="4324800" cy="4212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18"/>
            <p:cNvSpPr txBox="1"/>
            <p:nvPr/>
          </p:nvSpPr>
          <p:spPr>
            <a:xfrm>
              <a:off x="20561" y="3184823"/>
              <a:ext cx="4283700" cy="3801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Less about fun, can be more difficult</a:t>
              </a:r>
              <a:endParaRPr sz="1800" b="0" i="0" u="none" strike="noStrike" cap="none">
                <a:solidFill>
                  <a:srgbClr val="FFFFFF"/>
                </a:solidFill>
                <a:latin typeface="Arial"/>
                <a:ea typeface="Arial"/>
                <a:cs typeface="Arial"/>
                <a:sym typeface="Arial"/>
              </a:endParaRPr>
            </a:p>
          </p:txBody>
        </p:sp>
        <p:sp>
          <p:nvSpPr>
            <p:cNvPr id="630" name="Google Shape;630;p18"/>
            <p:cNvSpPr/>
            <p:nvPr/>
          </p:nvSpPr>
          <p:spPr>
            <a:xfrm>
              <a:off x="0" y="1339205"/>
              <a:ext cx="4324800" cy="4212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18"/>
            <p:cNvSpPr txBox="1"/>
            <p:nvPr/>
          </p:nvSpPr>
          <p:spPr>
            <a:xfrm>
              <a:off x="20561" y="1359766"/>
              <a:ext cx="4283700" cy="3801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Build trust and credibility</a:t>
              </a:r>
              <a:endParaRPr sz="1400" b="0" i="0" u="none" strike="noStrike" cap="none">
                <a:solidFill>
                  <a:srgbClr val="000000"/>
                </a:solidFill>
                <a:latin typeface="Arial"/>
                <a:ea typeface="Arial"/>
                <a:cs typeface="Arial"/>
                <a:sym typeface="Arial"/>
              </a:endParaRPr>
            </a:p>
          </p:txBody>
        </p:sp>
        <p:sp>
          <p:nvSpPr>
            <p:cNvPr id="632" name="Google Shape;632;p18"/>
            <p:cNvSpPr/>
            <p:nvPr/>
          </p:nvSpPr>
          <p:spPr>
            <a:xfrm>
              <a:off x="0" y="896973"/>
              <a:ext cx="4324800" cy="4212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18"/>
            <p:cNvSpPr txBox="1"/>
            <p:nvPr/>
          </p:nvSpPr>
          <p:spPr>
            <a:xfrm>
              <a:off x="20561" y="917534"/>
              <a:ext cx="4283700" cy="3801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Thought leadership</a:t>
              </a:r>
              <a:endParaRPr sz="1400" b="0" i="0" u="none" strike="noStrike" cap="none">
                <a:solidFill>
                  <a:srgbClr val="000000"/>
                </a:solidFill>
                <a:latin typeface="Arial"/>
                <a:ea typeface="Arial"/>
                <a:cs typeface="Arial"/>
                <a:sym typeface="Arial"/>
              </a:endParaRPr>
            </a:p>
          </p:txBody>
        </p:sp>
      </p:grpSp>
      <p:pic>
        <p:nvPicPr>
          <p:cNvPr id="634" name="Google Shape;634;p18"/>
          <p:cNvPicPr preferRelativeResize="0"/>
          <p:nvPr/>
        </p:nvPicPr>
        <p:blipFill rotWithShape="1">
          <a:blip r:embed="rId3">
            <a:alphaModFix/>
          </a:blip>
          <a:srcRect/>
          <a:stretch/>
        </p:blipFill>
        <p:spPr>
          <a:xfrm>
            <a:off x="6927750" y="1604137"/>
            <a:ext cx="3080151" cy="43148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19"/>
          <p:cNvSpPr txBox="1">
            <a:spLocks noGrp="1"/>
          </p:cNvSpPr>
          <p:nvPr>
            <p:ph type="title"/>
          </p:nvPr>
        </p:nvSpPr>
        <p:spPr>
          <a:xfrm>
            <a:off x="294102" y="460075"/>
            <a:ext cx="6055500" cy="932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a:solidFill>
                  <a:srgbClr val="013250"/>
                </a:solidFill>
              </a:rPr>
              <a:t>Suggestions for Facebook</a:t>
            </a:r>
            <a:endParaRPr>
              <a:solidFill>
                <a:srgbClr val="013250"/>
              </a:solidFill>
            </a:endParaRPr>
          </a:p>
        </p:txBody>
      </p:sp>
      <p:pic>
        <p:nvPicPr>
          <p:cNvPr id="640" name="Google Shape;640;p19"/>
          <p:cNvPicPr preferRelativeResize="0"/>
          <p:nvPr/>
        </p:nvPicPr>
        <p:blipFill rotWithShape="1">
          <a:blip r:embed="rId3">
            <a:alphaModFix/>
          </a:blip>
          <a:srcRect/>
          <a:stretch/>
        </p:blipFill>
        <p:spPr>
          <a:xfrm>
            <a:off x="412734" y="1584620"/>
            <a:ext cx="4602300" cy="4165500"/>
          </a:xfrm>
          <a:prstGeom prst="rect">
            <a:avLst/>
          </a:prstGeom>
          <a:noFill/>
          <a:ln>
            <a:noFill/>
          </a:ln>
        </p:spPr>
      </p:pic>
      <p:pic>
        <p:nvPicPr>
          <p:cNvPr id="641" name="Google Shape;641;p19"/>
          <p:cNvPicPr preferRelativeResize="0"/>
          <p:nvPr/>
        </p:nvPicPr>
        <p:blipFill rotWithShape="1">
          <a:blip r:embed="rId4">
            <a:alphaModFix/>
          </a:blip>
          <a:srcRect/>
          <a:stretch/>
        </p:blipFill>
        <p:spPr>
          <a:xfrm>
            <a:off x="7123939" y="2253315"/>
            <a:ext cx="4180226" cy="23513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
          <p:cNvSpPr txBox="1">
            <a:spLocks noGrp="1"/>
          </p:cNvSpPr>
          <p:nvPr>
            <p:ph type="ctrTitle"/>
          </p:nvPr>
        </p:nvSpPr>
        <p:spPr>
          <a:xfrm>
            <a:off x="350108" y="584846"/>
            <a:ext cx="7904205" cy="129336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t>Overview</a:t>
            </a:r>
            <a:endParaRPr/>
          </a:p>
          <a:p>
            <a:pPr marL="0" lvl="0" indent="0" algn="l" rtl="0">
              <a:lnSpc>
                <a:spcPct val="90000"/>
              </a:lnSpc>
              <a:spcBef>
                <a:spcPts val="0"/>
              </a:spcBef>
              <a:spcAft>
                <a:spcPts val="0"/>
              </a:spcAft>
              <a:buClr>
                <a:schemeClr val="lt1"/>
              </a:buClr>
              <a:buSzPct val="100000"/>
              <a:buFont typeface="Arial"/>
              <a:buNone/>
            </a:pPr>
            <a:endParaRPr/>
          </a:p>
        </p:txBody>
      </p:sp>
      <p:sp>
        <p:nvSpPr>
          <p:cNvPr id="408" name="Google Shape;408;p2"/>
          <p:cNvSpPr txBox="1">
            <a:spLocks noGrp="1"/>
          </p:cNvSpPr>
          <p:nvPr>
            <p:ph type="subTitle" idx="1"/>
          </p:nvPr>
        </p:nvSpPr>
        <p:spPr>
          <a:xfrm>
            <a:off x="350108" y="1707014"/>
            <a:ext cx="7904100" cy="1293300"/>
          </a:xfrm>
          <a:prstGeom prst="rect">
            <a:avLst/>
          </a:prstGeom>
          <a:noFill/>
          <a:ln>
            <a:noFill/>
          </a:ln>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200"/>
              <a:buChar char="●"/>
            </a:pPr>
            <a:r>
              <a:rPr lang="en-US" sz="2200"/>
              <a:t>Intro to Digital Comms</a:t>
            </a:r>
            <a:endParaRPr sz="2200"/>
          </a:p>
          <a:p>
            <a:pPr marL="457200" lvl="0" indent="-368300" algn="l" rtl="0">
              <a:lnSpc>
                <a:spcPct val="115000"/>
              </a:lnSpc>
              <a:spcBef>
                <a:spcPts val="0"/>
              </a:spcBef>
              <a:spcAft>
                <a:spcPts val="0"/>
              </a:spcAft>
              <a:buSzPts val="2200"/>
              <a:buChar char="●"/>
            </a:pPr>
            <a:r>
              <a:rPr lang="en-US" sz="2200"/>
              <a:t>Intro to Social Media Policy</a:t>
            </a:r>
            <a:endParaRPr sz="2200"/>
          </a:p>
          <a:p>
            <a:pPr marL="457200" lvl="0" indent="-368300" algn="l" rtl="0">
              <a:lnSpc>
                <a:spcPct val="115000"/>
              </a:lnSpc>
              <a:spcBef>
                <a:spcPts val="0"/>
              </a:spcBef>
              <a:spcAft>
                <a:spcPts val="0"/>
              </a:spcAft>
              <a:buSzPts val="2200"/>
              <a:buChar char="●"/>
            </a:pPr>
            <a:r>
              <a:rPr lang="en-US" sz="2200"/>
              <a:t>Overview of DCU’s main social media platforms</a:t>
            </a:r>
            <a:endParaRPr sz="2200"/>
          </a:p>
          <a:p>
            <a:pPr marL="457200" lvl="0" indent="-368300" algn="l" rtl="0">
              <a:lnSpc>
                <a:spcPct val="115000"/>
              </a:lnSpc>
              <a:spcBef>
                <a:spcPts val="0"/>
              </a:spcBef>
              <a:spcAft>
                <a:spcPts val="0"/>
              </a:spcAft>
              <a:buSzPts val="2200"/>
              <a:buChar char="●"/>
            </a:pPr>
            <a:r>
              <a:rPr lang="en-US" sz="2200"/>
              <a:t>Defamation/Complaints</a:t>
            </a:r>
            <a:endParaRPr sz="2200"/>
          </a:p>
          <a:p>
            <a:pPr marL="457200" lvl="0" indent="-368300" algn="l" rtl="0">
              <a:lnSpc>
                <a:spcPct val="115000"/>
              </a:lnSpc>
              <a:spcBef>
                <a:spcPts val="0"/>
              </a:spcBef>
              <a:spcAft>
                <a:spcPts val="0"/>
              </a:spcAft>
              <a:buSzPts val="2200"/>
              <a:buChar char="●"/>
            </a:pPr>
            <a:r>
              <a:rPr lang="en-US" sz="2200"/>
              <a:t>X/LinkedIn/Meta/TikTok</a:t>
            </a:r>
            <a:endParaRPr sz="2200"/>
          </a:p>
          <a:p>
            <a:pPr marL="457200" lvl="0" indent="-368300" algn="l" rtl="0">
              <a:lnSpc>
                <a:spcPct val="115000"/>
              </a:lnSpc>
              <a:spcBef>
                <a:spcPts val="0"/>
              </a:spcBef>
              <a:spcAft>
                <a:spcPts val="0"/>
              </a:spcAft>
              <a:buSzPts val="2200"/>
              <a:buChar char="●"/>
            </a:pPr>
            <a:r>
              <a:rPr lang="en-US" sz="2200"/>
              <a:t>Questions</a:t>
            </a:r>
            <a:endParaRPr sz="2200"/>
          </a:p>
          <a:p>
            <a:pPr marL="0" lvl="0" indent="0" algn="l" rtl="0">
              <a:lnSpc>
                <a:spcPct val="70000"/>
              </a:lnSpc>
              <a:spcBef>
                <a:spcPts val="0"/>
              </a:spcBef>
              <a:spcAft>
                <a:spcPts val="0"/>
              </a:spcAft>
              <a:buClr>
                <a:schemeClr val="lt1"/>
              </a:buClr>
              <a:buSzPts val="1500"/>
              <a:buNone/>
            </a:pPr>
            <a:endParaRPr sz="15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20"/>
          <p:cNvSpPr txBox="1">
            <a:spLocks noGrp="1"/>
          </p:cNvSpPr>
          <p:nvPr>
            <p:ph type="title"/>
          </p:nvPr>
        </p:nvSpPr>
        <p:spPr>
          <a:xfrm>
            <a:off x="174452" y="509925"/>
            <a:ext cx="6025500" cy="932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a:solidFill>
                  <a:srgbClr val="013250"/>
                </a:solidFill>
              </a:rPr>
              <a:t>Suggestions for Instagram</a:t>
            </a:r>
            <a:endParaRPr>
              <a:solidFill>
                <a:srgbClr val="013250"/>
              </a:solidFill>
            </a:endParaRPr>
          </a:p>
        </p:txBody>
      </p:sp>
      <p:pic>
        <p:nvPicPr>
          <p:cNvPr id="647" name="Google Shape;647;p20"/>
          <p:cNvPicPr preferRelativeResize="0"/>
          <p:nvPr/>
        </p:nvPicPr>
        <p:blipFill rotWithShape="1">
          <a:blip r:embed="rId3">
            <a:alphaModFix/>
          </a:blip>
          <a:srcRect/>
          <a:stretch/>
        </p:blipFill>
        <p:spPr>
          <a:xfrm>
            <a:off x="8135324" y="1989251"/>
            <a:ext cx="2561100" cy="2561100"/>
          </a:xfrm>
          <a:prstGeom prst="rect">
            <a:avLst/>
          </a:prstGeom>
          <a:noFill/>
          <a:ln>
            <a:noFill/>
          </a:ln>
        </p:spPr>
      </p:pic>
      <p:grpSp>
        <p:nvGrpSpPr>
          <p:cNvPr id="648" name="Google Shape;648;p20"/>
          <p:cNvGrpSpPr/>
          <p:nvPr/>
        </p:nvGrpSpPr>
        <p:grpSpPr>
          <a:xfrm>
            <a:off x="174449" y="1879499"/>
            <a:ext cx="5270200" cy="2670857"/>
            <a:chOff x="0" y="299193"/>
            <a:chExt cx="4924500" cy="2012400"/>
          </a:xfrm>
        </p:grpSpPr>
        <p:sp>
          <p:nvSpPr>
            <p:cNvPr id="649" name="Google Shape;649;p20"/>
            <p:cNvSpPr/>
            <p:nvPr/>
          </p:nvSpPr>
          <p:spPr>
            <a:xfrm>
              <a:off x="0" y="299193"/>
              <a:ext cx="4924500" cy="3042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50" name="Google Shape;650;p20"/>
            <p:cNvSpPr txBox="1"/>
            <p:nvPr/>
          </p:nvSpPr>
          <p:spPr>
            <a:xfrm>
              <a:off x="14850" y="314043"/>
              <a:ext cx="4894800" cy="27450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rgbClr val="FFFFFF"/>
                </a:buClr>
                <a:buSzPts val="1300"/>
                <a:buFont typeface="Arial"/>
                <a:buNone/>
              </a:pPr>
              <a:r>
                <a:rPr lang="en-US" sz="1400" b="0" i="0" u="none" strike="noStrike" cap="none">
                  <a:solidFill>
                    <a:srgbClr val="FFFFFF"/>
                  </a:solidFill>
                  <a:latin typeface="Arial"/>
                  <a:ea typeface="Arial"/>
                  <a:cs typeface="Arial"/>
                  <a:sym typeface="Arial"/>
                </a:rPr>
                <a:t>2 billion monthly active users – more than X (Twitter)!</a:t>
              </a:r>
              <a:endParaRPr sz="1500" b="0" i="0" u="none" strike="noStrike" cap="none">
                <a:solidFill>
                  <a:srgbClr val="000000"/>
                </a:solidFill>
                <a:latin typeface="Arial"/>
                <a:ea typeface="Arial"/>
                <a:cs typeface="Arial"/>
                <a:sym typeface="Arial"/>
              </a:endParaRPr>
            </a:p>
          </p:txBody>
        </p:sp>
        <p:sp>
          <p:nvSpPr>
            <p:cNvPr id="651" name="Google Shape;651;p20"/>
            <p:cNvSpPr/>
            <p:nvPr/>
          </p:nvSpPr>
          <p:spPr>
            <a:xfrm>
              <a:off x="0" y="640833"/>
              <a:ext cx="4924500" cy="3042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52" name="Google Shape;652;p20"/>
            <p:cNvSpPr txBox="1"/>
            <p:nvPr/>
          </p:nvSpPr>
          <p:spPr>
            <a:xfrm>
              <a:off x="14850" y="655683"/>
              <a:ext cx="4894800" cy="27450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rgbClr val="FFFFFF"/>
                </a:buClr>
                <a:buSzPts val="1300"/>
                <a:buFont typeface="Arial"/>
                <a:buNone/>
              </a:pPr>
              <a:r>
                <a:rPr lang="en-US" sz="1400" b="0" i="0" u="none" strike="noStrike" cap="none">
                  <a:solidFill>
                    <a:srgbClr val="FFFFFF"/>
                  </a:solidFill>
                  <a:latin typeface="Arial"/>
                  <a:ea typeface="Arial"/>
                  <a:cs typeface="Arial"/>
                  <a:sym typeface="Arial"/>
                </a:rPr>
                <a:t>Content: Images/Video &gt; Graphics</a:t>
              </a:r>
              <a:endParaRPr sz="1500" b="0" i="0" u="none" strike="noStrike" cap="none">
                <a:solidFill>
                  <a:srgbClr val="000000"/>
                </a:solidFill>
                <a:latin typeface="Arial"/>
                <a:ea typeface="Arial"/>
                <a:cs typeface="Arial"/>
                <a:sym typeface="Arial"/>
              </a:endParaRPr>
            </a:p>
          </p:txBody>
        </p:sp>
        <p:sp>
          <p:nvSpPr>
            <p:cNvPr id="653" name="Google Shape;653;p20"/>
            <p:cNvSpPr/>
            <p:nvPr/>
          </p:nvSpPr>
          <p:spPr>
            <a:xfrm>
              <a:off x="0" y="982473"/>
              <a:ext cx="4924500" cy="3042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54" name="Google Shape;654;p20"/>
            <p:cNvSpPr txBox="1"/>
            <p:nvPr/>
          </p:nvSpPr>
          <p:spPr>
            <a:xfrm>
              <a:off x="14850" y="997323"/>
              <a:ext cx="4894800" cy="27450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rgbClr val="FFFFFF"/>
                </a:buClr>
                <a:buSzPts val="1300"/>
                <a:buFont typeface="Arial"/>
                <a:buNone/>
              </a:pPr>
              <a:r>
                <a:rPr lang="en-US" sz="1400" b="0" i="0" u="none" strike="noStrike" cap="none">
                  <a:solidFill>
                    <a:srgbClr val="FFFFFF"/>
                  </a:solidFill>
                  <a:latin typeface="Arial"/>
                  <a:ea typeface="Arial"/>
                  <a:cs typeface="Arial"/>
                  <a:sym typeface="Arial"/>
                </a:rPr>
                <a:t>Wider audience: DCU 49% aged 18 – 24 years old (undergrads)</a:t>
              </a:r>
              <a:endParaRPr sz="1500" b="0" i="0" u="none" strike="noStrike" cap="none">
                <a:solidFill>
                  <a:srgbClr val="000000"/>
                </a:solidFill>
                <a:latin typeface="Arial"/>
                <a:ea typeface="Arial"/>
                <a:cs typeface="Arial"/>
                <a:sym typeface="Arial"/>
              </a:endParaRPr>
            </a:p>
          </p:txBody>
        </p:sp>
        <p:sp>
          <p:nvSpPr>
            <p:cNvPr id="655" name="Google Shape;655;p20"/>
            <p:cNvSpPr/>
            <p:nvPr/>
          </p:nvSpPr>
          <p:spPr>
            <a:xfrm>
              <a:off x="0" y="1324113"/>
              <a:ext cx="4924500" cy="3042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56" name="Google Shape;656;p20"/>
            <p:cNvSpPr txBox="1"/>
            <p:nvPr/>
          </p:nvSpPr>
          <p:spPr>
            <a:xfrm>
              <a:off x="14850" y="1338963"/>
              <a:ext cx="4894800" cy="27450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rgbClr val="FFFFFF"/>
                </a:buClr>
                <a:buSzPts val="1300"/>
                <a:buFont typeface="Arial"/>
                <a:buNone/>
              </a:pPr>
              <a:r>
                <a:rPr lang="en-US" sz="1400" b="0" i="0" u="none" strike="noStrike" cap="none">
                  <a:solidFill>
                    <a:srgbClr val="FFFFFF"/>
                  </a:solidFill>
                  <a:latin typeface="Arial"/>
                  <a:ea typeface="Arial"/>
                  <a:cs typeface="Arial"/>
                  <a:sym typeface="Arial"/>
                </a:rPr>
                <a:t>Casual tone – have fun!</a:t>
              </a:r>
              <a:endParaRPr sz="1400" b="0" i="0" u="none" strike="noStrike" cap="none">
                <a:solidFill>
                  <a:srgbClr val="FFFFFF"/>
                </a:solidFill>
                <a:latin typeface="Arial"/>
                <a:ea typeface="Arial"/>
                <a:cs typeface="Arial"/>
                <a:sym typeface="Arial"/>
              </a:endParaRPr>
            </a:p>
          </p:txBody>
        </p:sp>
        <p:sp>
          <p:nvSpPr>
            <p:cNvPr id="657" name="Google Shape;657;p20"/>
            <p:cNvSpPr/>
            <p:nvPr/>
          </p:nvSpPr>
          <p:spPr>
            <a:xfrm>
              <a:off x="0" y="1665753"/>
              <a:ext cx="4924500" cy="3042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58" name="Google Shape;658;p20"/>
            <p:cNvSpPr txBox="1"/>
            <p:nvPr/>
          </p:nvSpPr>
          <p:spPr>
            <a:xfrm>
              <a:off x="14850" y="1680603"/>
              <a:ext cx="4894800" cy="27450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rgbClr val="FFFFFF"/>
                </a:buClr>
                <a:buSzPts val="1300"/>
                <a:buFont typeface="Arial"/>
                <a:buNone/>
              </a:pPr>
              <a:r>
                <a:rPr lang="en-US" sz="1400" b="0" i="0" u="none" strike="noStrike" cap="none">
                  <a:solidFill>
                    <a:srgbClr val="FFFFFF"/>
                  </a:solidFill>
                  <a:latin typeface="Arial"/>
                  <a:ea typeface="Arial"/>
                  <a:cs typeface="Arial"/>
                  <a:sym typeface="Arial"/>
                </a:rPr>
                <a:t>Use hashtags and tag other accounts - increases engagement</a:t>
              </a:r>
              <a:endParaRPr sz="1400" b="0" i="0" u="none" strike="noStrike" cap="none">
                <a:solidFill>
                  <a:srgbClr val="FFFFFF"/>
                </a:solidFill>
                <a:latin typeface="Arial"/>
                <a:ea typeface="Arial"/>
                <a:cs typeface="Arial"/>
                <a:sym typeface="Arial"/>
              </a:endParaRPr>
            </a:p>
          </p:txBody>
        </p:sp>
        <p:sp>
          <p:nvSpPr>
            <p:cNvPr id="659" name="Google Shape;659;p20"/>
            <p:cNvSpPr/>
            <p:nvPr/>
          </p:nvSpPr>
          <p:spPr>
            <a:xfrm>
              <a:off x="0" y="2007393"/>
              <a:ext cx="4924500" cy="3042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60" name="Google Shape;660;p20"/>
            <p:cNvSpPr txBox="1"/>
            <p:nvPr/>
          </p:nvSpPr>
          <p:spPr>
            <a:xfrm>
              <a:off x="14850" y="2022243"/>
              <a:ext cx="4894800" cy="27450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rgbClr val="FFFFFF"/>
                </a:buClr>
                <a:buSzPts val="1300"/>
                <a:buFont typeface="Arial"/>
                <a:buNone/>
              </a:pPr>
              <a:r>
                <a:rPr lang="en-US" sz="1400" b="0" i="0" u="none" strike="noStrike" cap="none">
                  <a:solidFill>
                    <a:srgbClr val="FFFFFF"/>
                  </a:solidFill>
                  <a:latin typeface="Arial"/>
                  <a:ea typeface="Arial"/>
                  <a:cs typeface="Arial"/>
                  <a:sym typeface="Arial"/>
                </a:rPr>
                <a:t>Add your location - DCU - Example</a:t>
              </a:r>
              <a:endParaRPr sz="1400" b="0" i="0" u="none" strike="noStrike" cap="none">
                <a:solidFill>
                  <a:srgbClr val="FFFFFF"/>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21"/>
          <p:cNvSpPr txBox="1">
            <a:spLocks noGrp="1"/>
          </p:cNvSpPr>
          <p:nvPr>
            <p:ph type="title"/>
          </p:nvPr>
        </p:nvSpPr>
        <p:spPr>
          <a:xfrm>
            <a:off x="174452" y="509925"/>
            <a:ext cx="6025500" cy="932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a:solidFill>
                  <a:srgbClr val="013250"/>
                </a:solidFill>
              </a:rPr>
              <a:t>Suggestions for Instagram</a:t>
            </a:r>
            <a:endParaRPr>
              <a:solidFill>
                <a:srgbClr val="013250"/>
              </a:solidFill>
            </a:endParaRPr>
          </a:p>
        </p:txBody>
      </p:sp>
      <p:pic>
        <p:nvPicPr>
          <p:cNvPr id="666" name="Google Shape;666;p21"/>
          <p:cNvPicPr preferRelativeResize="0"/>
          <p:nvPr/>
        </p:nvPicPr>
        <p:blipFill rotWithShape="1">
          <a:blip r:embed="rId3">
            <a:alphaModFix/>
          </a:blip>
          <a:srcRect/>
          <a:stretch/>
        </p:blipFill>
        <p:spPr>
          <a:xfrm>
            <a:off x="8135324" y="1989251"/>
            <a:ext cx="2561100" cy="2561100"/>
          </a:xfrm>
          <a:prstGeom prst="rect">
            <a:avLst/>
          </a:prstGeom>
          <a:noFill/>
          <a:ln>
            <a:noFill/>
          </a:ln>
        </p:spPr>
      </p:pic>
      <p:grpSp>
        <p:nvGrpSpPr>
          <p:cNvPr id="667" name="Google Shape;667;p21"/>
          <p:cNvGrpSpPr/>
          <p:nvPr/>
        </p:nvGrpSpPr>
        <p:grpSpPr>
          <a:xfrm>
            <a:off x="174450" y="1848360"/>
            <a:ext cx="4256245" cy="3161279"/>
            <a:chOff x="0" y="2349033"/>
            <a:chExt cx="4924500" cy="2012400"/>
          </a:xfrm>
        </p:grpSpPr>
        <p:sp>
          <p:nvSpPr>
            <p:cNvPr id="668" name="Google Shape;668;p21"/>
            <p:cNvSpPr/>
            <p:nvPr/>
          </p:nvSpPr>
          <p:spPr>
            <a:xfrm>
              <a:off x="0" y="2349033"/>
              <a:ext cx="4924500" cy="3042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21"/>
            <p:cNvSpPr txBox="1"/>
            <p:nvPr/>
          </p:nvSpPr>
          <p:spPr>
            <a:xfrm>
              <a:off x="14850" y="2363883"/>
              <a:ext cx="4894800" cy="27450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rgbClr val="FFFFFF"/>
                </a:buClr>
                <a:buSzPts val="1300"/>
                <a:buFont typeface="Arial"/>
                <a:buNone/>
              </a:pPr>
              <a:r>
                <a:rPr lang="en-US" sz="1300" b="0" i="0" u="none" strike="noStrike" cap="none">
                  <a:solidFill>
                    <a:srgbClr val="FFFFFF"/>
                  </a:solidFill>
                  <a:latin typeface="Arial"/>
                  <a:ea typeface="Arial"/>
                  <a:cs typeface="Arial"/>
                  <a:sym typeface="Arial"/>
                </a:rPr>
                <a:t>Share user generated content </a:t>
              </a:r>
              <a:endParaRPr sz="1400" b="0" i="0" u="none" strike="noStrike" cap="none">
                <a:solidFill>
                  <a:srgbClr val="000000"/>
                </a:solidFill>
                <a:latin typeface="Arial"/>
                <a:ea typeface="Arial"/>
                <a:cs typeface="Arial"/>
                <a:sym typeface="Arial"/>
              </a:endParaRPr>
            </a:p>
          </p:txBody>
        </p:sp>
        <p:sp>
          <p:nvSpPr>
            <p:cNvPr id="670" name="Google Shape;670;p21"/>
            <p:cNvSpPr/>
            <p:nvPr/>
          </p:nvSpPr>
          <p:spPr>
            <a:xfrm>
              <a:off x="0" y="2690673"/>
              <a:ext cx="4924500" cy="3042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21"/>
            <p:cNvSpPr txBox="1"/>
            <p:nvPr/>
          </p:nvSpPr>
          <p:spPr>
            <a:xfrm>
              <a:off x="14850" y="2705523"/>
              <a:ext cx="4894800" cy="27450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rgbClr val="FFFFFF"/>
                </a:buClr>
                <a:buSzPts val="1300"/>
                <a:buFont typeface="Arial"/>
                <a:buNone/>
              </a:pPr>
              <a:r>
                <a:rPr lang="en-US" sz="1300" b="0" i="0" u="none" strike="noStrike" cap="none">
                  <a:solidFill>
                    <a:srgbClr val="FFFFFF"/>
                  </a:solidFill>
                  <a:latin typeface="Arial"/>
                  <a:ea typeface="Arial"/>
                  <a:cs typeface="Arial"/>
                  <a:sym typeface="Arial"/>
                </a:rPr>
                <a:t>What content has the most impressions/reach?</a:t>
              </a:r>
              <a:endParaRPr sz="1400" b="0" i="0" u="none" strike="noStrike" cap="none">
                <a:solidFill>
                  <a:srgbClr val="000000"/>
                </a:solidFill>
                <a:latin typeface="Arial"/>
                <a:ea typeface="Arial"/>
                <a:cs typeface="Arial"/>
                <a:sym typeface="Arial"/>
              </a:endParaRPr>
            </a:p>
          </p:txBody>
        </p:sp>
        <p:sp>
          <p:nvSpPr>
            <p:cNvPr id="672" name="Google Shape;672;p21"/>
            <p:cNvSpPr/>
            <p:nvPr/>
          </p:nvSpPr>
          <p:spPr>
            <a:xfrm>
              <a:off x="0" y="3032313"/>
              <a:ext cx="4924500" cy="3042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21"/>
            <p:cNvSpPr txBox="1"/>
            <p:nvPr/>
          </p:nvSpPr>
          <p:spPr>
            <a:xfrm>
              <a:off x="14850" y="3047163"/>
              <a:ext cx="4894800" cy="27450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rgbClr val="FFFFFF"/>
                </a:buClr>
                <a:buSzPts val="1300"/>
                <a:buFont typeface="Arial"/>
                <a:buNone/>
              </a:pPr>
              <a:r>
                <a:rPr lang="en-US" sz="1300" b="0" i="0" u="none" strike="noStrike" cap="none">
                  <a:solidFill>
                    <a:srgbClr val="FFFFFF"/>
                  </a:solidFill>
                  <a:latin typeface="Arial"/>
                  <a:ea typeface="Arial"/>
                  <a:cs typeface="Arial"/>
                  <a:sym typeface="Arial"/>
                </a:rPr>
                <a:t>Post regularly - on the grid and on stories</a:t>
              </a:r>
              <a:endParaRPr sz="1400" b="0" i="0" u="none" strike="noStrike" cap="none">
                <a:solidFill>
                  <a:srgbClr val="000000"/>
                </a:solidFill>
                <a:latin typeface="Arial"/>
                <a:ea typeface="Arial"/>
                <a:cs typeface="Arial"/>
                <a:sym typeface="Arial"/>
              </a:endParaRPr>
            </a:p>
          </p:txBody>
        </p:sp>
        <p:sp>
          <p:nvSpPr>
            <p:cNvPr id="674" name="Google Shape;674;p21"/>
            <p:cNvSpPr/>
            <p:nvPr/>
          </p:nvSpPr>
          <p:spPr>
            <a:xfrm>
              <a:off x="0" y="3373953"/>
              <a:ext cx="4924500" cy="3042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21"/>
            <p:cNvSpPr txBox="1"/>
            <p:nvPr/>
          </p:nvSpPr>
          <p:spPr>
            <a:xfrm>
              <a:off x="14850" y="3388803"/>
              <a:ext cx="4894800" cy="27450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rgbClr val="FFFFFF"/>
                </a:buClr>
                <a:buSzPts val="1300"/>
                <a:buFont typeface="Arial"/>
                <a:buNone/>
              </a:pPr>
              <a:r>
                <a:rPr lang="en-US" sz="1300" b="0" i="0" u="none" strike="noStrike" cap="none">
                  <a:solidFill>
                    <a:srgbClr val="FFFFFF"/>
                  </a:solidFill>
                  <a:latin typeface="Arial"/>
                  <a:ea typeface="Arial"/>
                  <a:cs typeface="Arial"/>
                  <a:sym typeface="Arial"/>
                </a:rPr>
                <a:t>Make use of Instagram stories – shows you're active</a:t>
              </a:r>
              <a:endParaRPr sz="1400" b="0" i="0" u="none" strike="noStrike" cap="none">
                <a:solidFill>
                  <a:srgbClr val="000000"/>
                </a:solidFill>
                <a:latin typeface="Arial"/>
                <a:ea typeface="Arial"/>
                <a:cs typeface="Arial"/>
                <a:sym typeface="Arial"/>
              </a:endParaRPr>
            </a:p>
          </p:txBody>
        </p:sp>
        <p:sp>
          <p:nvSpPr>
            <p:cNvPr id="676" name="Google Shape;676;p21"/>
            <p:cNvSpPr/>
            <p:nvPr/>
          </p:nvSpPr>
          <p:spPr>
            <a:xfrm>
              <a:off x="0" y="3715593"/>
              <a:ext cx="4924500" cy="3042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21"/>
            <p:cNvSpPr txBox="1"/>
            <p:nvPr/>
          </p:nvSpPr>
          <p:spPr>
            <a:xfrm>
              <a:off x="14850" y="3730443"/>
              <a:ext cx="4894800" cy="27450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rgbClr val="FFFFFF"/>
                </a:buClr>
                <a:buSzPts val="1300"/>
                <a:buFont typeface="Arial"/>
                <a:buNone/>
              </a:pPr>
              <a:r>
                <a:rPr lang="en-US" sz="1300" b="0" i="0" u="none" strike="noStrike" cap="none">
                  <a:solidFill>
                    <a:srgbClr val="FFFFFF"/>
                  </a:solidFill>
                  <a:latin typeface="Arial"/>
                  <a:ea typeface="Arial"/>
                  <a:cs typeface="Arial"/>
                  <a:sym typeface="Arial"/>
                </a:rPr>
                <a:t>Engage with audience - reply to comments/messages - make use of stories to be engaging</a:t>
              </a:r>
              <a:endParaRPr sz="1400" b="0" i="0" u="none" strike="noStrike" cap="none">
                <a:solidFill>
                  <a:srgbClr val="000000"/>
                </a:solidFill>
                <a:latin typeface="Arial"/>
                <a:ea typeface="Arial"/>
                <a:cs typeface="Arial"/>
                <a:sym typeface="Arial"/>
              </a:endParaRPr>
            </a:p>
          </p:txBody>
        </p:sp>
        <p:sp>
          <p:nvSpPr>
            <p:cNvPr id="678" name="Google Shape;678;p21"/>
            <p:cNvSpPr/>
            <p:nvPr/>
          </p:nvSpPr>
          <p:spPr>
            <a:xfrm>
              <a:off x="0" y="4057233"/>
              <a:ext cx="4924500" cy="3042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21"/>
            <p:cNvSpPr txBox="1"/>
            <p:nvPr/>
          </p:nvSpPr>
          <p:spPr>
            <a:xfrm>
              <a:off x="14850" y="4072083"/>
              <a:ext cx="4894800" cy="27450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rgbClr val="FFFFFF"/>
                </a:buClr>
                <a:buSzPts val="1300"/>
                <a:buFont typeface="Arial"/>
                <a:buNone/>
              </a:pPr>
              <a:r>
                <a:rPr lang="en-US" sz="1300" b="0" i="0" u="none" strike="noStrike" cap="none">
                  <a:solidFill>
                    <a:srgbClr val="FFFFFF"/>
                  </a:solidFill>
                  <a:latin typeface="Arial"/>
                  <a:ea typeface="Arial"/>
                  <a:cs typeface="Arial"/>
                  <a:sym typeface="Arial"/>
                </a:rPr>
                <a:t>Use Reels - Similar to TikTok</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22"/>
          <p:cNvSpPr txBox="1">
            <a:spLocks noGrp="1"/>
          </p:cNvSpPr>
          <p:nvPr>
            <p:ph type="title"/>
          </p:nvPr>
        </p:nvSpPr>
        <p:spPr>
          <a:xfrm>
            <a:off x="400876" y="389509"/>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rgbClr val="FDEEB5"/>
                </a:solidFill>
              </a:rPr>
              <a:t>Suggestions for TikTok</a:t>
            </a:r>
            <a:endParaRPr>
              <a:solidFill>
                <a:srgbClr val="FDEEB5"/>
              </a:solidFill>
            </a:endParaRPr>
          </a:p>
        </p:txBody>
      </p:sp>
      <p:grpSp>
        <p:nvGrpSpPr>
          <p:cNvPr id="685" name="Google Shape;685;p22"/>
          <p:cNvGrpSpPr/>
          <p:nvPr/>
        </p:nvGrpSpPr>
        <p:grpSpPr>
          <a:xfrm>
            <a:off x="689913" y="1927987"/>
            <a:ext cx="5428808" cy="2965816"/>
            <a:chOff x="0" y="5635"/>
            <a:chExt cx="5163900" cy="2634642"/>
          </a:xfrm>
        </p:grpSpPr>
        <p:sp>
          <p:nvSpPr>
            <p:cNvPr id="686" name="Google Shape;686;p22"/>
            <p:cNvSpPr/>
            <p:nvPr/>
          </p:nvSpPr>
          <p:spPr>
            <a:xfrm>
              <a:off x="0" y="5635"/>
              <a:ext cx="5163900" cy="4278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22"/>
            <p:cNvSpPr txBox="1"/>
            <p:nvPr/>
          </p:nvSpPr>
          <p:spPr>
            <a:xfrm>
              <a:off x="20890" y="26525"/>
              <a:ext cx="5122200" cy="386100"/>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Reached 1 Billion User mark in 2021 after 5 years - Most downloaded app globally in 2020</a:t>
              </a:r>
              <a:endParaRPr sz="1400" b="0" i="0" u="none" strike="noStrike" cap="none">
                <a:solidFill>
                  <a:srgbClr val="000000"/>
                </a:solidFill>
                <a:latin typeface="Arial"/>
                <a:ea typeface="Arial"/>
                <a:cs typeface="Arial"/>
                <a:sym typeface="Arial"/>
              </a:endParaRPr>
            </a:p>
          </p:txBody>
        </p:sp>
        <p:sp>
          <p:nvSpPr>
            <p:cNvPr id="688" name="Google Shape;688;p22"/>
            <p:cNvSpPr/>
            <p:nvPr/>
          </p:nvSpPr>
          <p:spPr>
            <a:xfrm>
              <a:off x="0" y="441981"/>
              <a:ext cx="5163900" cy="4278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22"/>
            <p:cNvSpPr txBox="1"/>
            <p:nvPr/>
          </p:nvSpPr>
          <p:spPr>
            <a:xfrm>
              <a:off x="20890" y="462871"/>
              <a:ext cx="5122200" cy="386100"/>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Platform being used as a search engine</a:t>
              </a:r>
              <a:endParaRPr sz="1400" b="0" i="0" u="none" strike="noStrike" cap="none">
                <a:solidFill>
                  <a:srgbClr val="000000"/>
                </a:solidFill>
                <a:latin typeface="Arial"/>
                <a:ea typeface="Arial"/>
                <a:cs typeface="Arial"/>
                <a:sym typeface="Arial"/>
              </a:endParaRPr>
            </a:p>
          </p:txBody>
        </p:sp>
        <p:sp>
          <p:nvSpPr>
            <p:cNvPr id="690" name="Google Shape;690;p22"/>
            <p:cNvSpPr/>
            <p:nvPr/>
          </p:nvSpPr>
          <p:spPr>
            <a:xfrm>
              <a:off x="0" y="883162"/>
              <a:ext cx="5163900" cy="4278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22"/>
            <p:cNvSpPr txBox="1"/>
            <p:nvPr/>
          </p:nvSpPr>
          <p:spPr>
            <a:xfrm>
              <a:off x="20890" y="904052"/>
              <a:ext cx="5122200" cy="386100"/>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Gives users the tools to create on the TikTok platform</a:t>
              </a:r>
              <a:endParaRPr sz="1400" b="0" i="0" u="none" strike="noStrike" cap="none">
                <a:solidFill>
                  <a:srgbClr val="000000"/>
                </a:solidFill>
                <a:latin typeface="Arial"/>
                <a:ea typeface="Arial"/>
                <a:cs typeface="Arial"/>
                <a:sym typeface="Arial"/>
              </a:endParaRPr>
            </a:p>
          </p:txBody>
        </p:sp>
        <p:sp>
          <p:nvSpPr>
            <p:cNvPr id="692" name="Google Shape;692;p22"/>
            <p:cNvSpPr/>
            <p:nvPr/>
          </p:nvSpPr>
          <p:spPr>
            <a:xfrm>
              <a:off x="0" y="1329807"/>
              <a:ext cx="5163900" cy="4278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22"/>
            <p:cNvSpPr txBox="1"/>
            <p:nvPr/>
          </p:nvSpPr>
          <p:spPr>
            <a:xfrm>
              <a:off x="20890" y="1350697"/>
              <a:ext cx="5122200" cy="386100"/>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Age group: 10 – 19 followed by 20 – 29 – Gen Z! </a:t>
              </a:r>
              <a:endParaRPr sz="1200" b="0" i="0" u="none" strike="noStrike" cap="none">
                <a:solidFill>
                  <a:srgbClr val="FFFFFF"/>
                </a:solidFill>
                <a:latin typeface="Arial"/>
                <a:ea typeface="Arial"/>
                <a:cs typeface="Arial"/>
                <a:sym typeface="Arial"/>
              </a:endParaRPr>
            </a:p>
          </p:txBody>
        </p:sp>
        <p:sp>
          <p:nvSpPr>
            <p:cNvPr id="694" name="Google Shape;694;p22"/>
            <p:cNvSpPr/>
            <p:nvPr/>
          </p:nvSpPr>
          <p:spPr>
            <a:xfrm>
              <a:off x="0" y="1765525"/>
              <a:ext cx="5163900" cy="4278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22"/>
            <p:cNvSpPr txBox="1"/>
            <p:nvPr/>
          </p:nvSpPr>
          <p:spPr>
            <a:xfrm>
              <a:off x="20890" y="1786415"/>
              <a:ext cx="5122200" cy="386100"/>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Profile Views - Important - Accumulated through viral content</a:t>
              </a:r>
              <a:endParaRPr sz="1200" b="0" i="0" u="none" strike="noStrike" cap="none">
                <a:solidFill>
                  <a:srgbClr val="FFFFFF"/>
                </a:solidFill>
                <a:latin typeface="Arial"/>
                <a:ea typeface="Arial"/>
                <a:cs typeface="Arial"/>
                <a:sym typeface="Arial"/>
              </a:endParaRPr>
            </a:p>
          </p:txBody>
        </p:sp>
        <p:sp>
          <p:nvSpPr>
            <p:cNvPr id="696" name="Google Shape;696;p22"/>
            <p:cNvSpPr/>
            <p:nvPr/>
          </p:nvSpPr>
          <p:spPr>
            <a:xfrm>
              <a:off x="0" y="2212477"/>
              <a:ext cx="5163900" cy="4278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22"/>
            <p:cNvSpPr txBox="1"/>
            <p:nvPr/>
          </p:nvSpPr>
          <p:spPr>
            <a:xfrm>
              <a:off x="20890" y="2233367"/>
              <a:ext cx="5122200" cy="386100"/>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Short videos only – max 30 seconds - capture users attention quicker - relatable, authentic and funny posts resonates with students</a:t>
              </a:r>
              <a:endParaRPr sz="1400" b="0" i="0" u="none" strike="noStrike" cap="none">
                <a:solidFill>
                  <a:srgbClr val="000000"/>
                </a:solidFill>
                <a:latin typeface="Arial"/>
                <a:ea typeface="Arial"/>
                <a:cs typeface="Arial"/>
                <a:sym typeface="Arial"/>
              </a:endParaRPr>
            </a:p>
          </p:txBody>
        </p:sp>
      </p:grpSp>
      <p:pic>
        <p:nvPicPr>
          <p:cNvPr id="698" name="Google Shape;698;p22"/>
          <p:cNvPicPr preferRelativeResize="0"/>
          <p:nvPr/>
        </p:nvPicPr>
        <p:blipFill rotWithShape="1">
          <a:blip r:embed="rId3">
            <a:alphaModFix/>
          </a:blip>
          <a:srcRect/>
          <a:stretch/>
        </p:blipFill>
        <p:spPr>
          <a:xfrm>
            <a:off x="6991135" y="1360334"/>
            <a:ext cx="4421232" cy="3861890"/>
          </a:xfrm>
          <a:prstGeom prst="rect">
            <a:avLst/>
          </a:prstGeom>
          <a:noFill/>
          <a:ln>
            <a:noFill/>
          </a:ln>
        </p:spPr>
      </p:pic>
      <p:pic>
        <p:nvPicPr>
          <p:cNvPr id="699" name="Google Shape;699;p22"/>
          <p:cNvPicPr preferRelativeResize="0"/>
          <p:nvPr/>
        </p:nvPicPr>
        <p:blipFill rotWithShape="1">
          <a:blip r:embed="rId4">
            <a:alphaModFix/>
          </a:blip>
          <a:srcRect/>
          <a:stretch/>
        </p:blipFill>
        <p:spPr>
          <a:xfrm>
            <a:off x="10787525" y="5272298"/>
            <a:ext cx="1404466" cy="9990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23"/>
          <p:cNvSpPr txBox="1">
            <a:spLocks noGrp="1"/>
          </p:cNvSpPr>
          <p:nvPr>
            <p:ph type="title"/>
          </p:nvPr>
        </p:nvSpPr>
        <p:spPr>
          <a:xfrm>
            <a:off x="400876" y="389509"/>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rgbClr val="FDEEB5"/>
                </a:solidFill>
              </a:rPr>
              <a:t>Suggestions for TikTok</a:t>
            </a:r>
            <a:endParaRPr>
              <a:solidFill>
                <a:srgbClr val="FDEEB5"/>
              </a:solidFill>
            </a:endParaRPr>
          </a:p>
        </p:txBody>
      </p:sp>
      <p:pic>
        <p:nvPicPr>
          <p:cNvPr id="705" name="Google Shape;705;p23"/>
          <p:cNvPicPr preferRelativeResize="0"/>
          <p:nvPr/>
        </p:nvPicPr>
        <p:blipFill rotWithShape="1">
          <a:blip r:embed="rId3">
            <a:alphaModFix/>
          </a:blip>
          <a:srcRect/>
          <a:stretch/>
        </p:blipFill>
        <p:spPr>
          <a:xfrm>
            <a:off x="6991135" y="1360334"/>
            <a:ext cx="4421232" cy="3861890"/>
          </a:xfrm>
          <a:prstGeom prst="rect">
            <a:avLst/>
          </a:prstGeom>
          <a:noFill/>
          <a:ln>
            <a:noFill/>
          </a:ln>
        </p:spPr>
      </p:pic>
      <p:pic>
        <p:nvPicPr>
          <p:cNvPr id="706" name="Google Shape;706;p23"/>
          <p:cNvPicPr preferRelativeResize="0"/>
          <p:nvPr/>
        </p:nvPicPr>
        <p:blipFill rotWithShape="1">
          <a:blip r:embed="rId4">
            <a:alphaModFix/>
          </a:blip>
          <a:srcRect/>
          <a:stretch/>
        </p:blipFill>
        <p:spPr>
          <a:xfrm>
            <a:off x="10787525" y="5272298"/>
            <a:ext cx="1404466" cy="999051"/>
          </a:xfrm>
          <a:prstGeom prst="rect">
            <a:avLst/>
          </a:prstGeom>
          <a:noFill/>
          <a:ln>
            <a:noFill/>
          </a:ln>
        </p:spPr>
      </p:pic>
      <p:grpSp>
        <p:nvGrpSpPr>
          <p:cNvPr id="707" name="Google Shape;707;p23"/>
          <p:cNvGrpSpPr/>
          <p:nvPr/>
        </p:nvGrpSpPr>
        <p:grpSpPr>
          <a:xfrm>
            <a:off x="514350" y="2097435"/>
            <a:ext cx="5392144" cy="2866404"/>
            <a:chOff x="0" y="2647887"/>
            <a:chExt cx="5163900" cy="2184426"/>
          </a:xfrm>
        </p:grpSpPr>
        <p:sp>
          <p:nvSpPr>
            <p:cNvPr id="708" name="Google Shape;708;p23"/>
            <p:cNvSpPr/>
            <p:nvPr/>
          </p:nvSpPr>
          <p:spPr>
            <a:xfrm>
              <a:off x="0" y="2647887"/>
              <a:ext cx="5163900" cy="4278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23"/>
            <p:cNvSpPr txBox="1"/>
            <p:nvPr/>
          </p:nvSpPr>
          <p:spPr>
            <a:xfrm>
              <a:off x="20890" y="2668777"/>
              <a:ext cx="5122200" cy="386100"/>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Keep up to date with the latest trends - apply them to a DCU point of view</a:t>
              </a:r>
              <a:endParaRPr sz="1400" b="0" i="0" u="none" strike="noStrike" cap="none">
                <a:solidFill>
                  <a:srgbClr val="000000"/>
                </a:solidFill>
                <a:latin typeface="Arial"/>
                <a:ea typeface="Arial"/>
                <a:cs typeface="Arial"/>
                <a:sym typeface="Arial"/>
              </a:endParaRPr>
            </a:p>
          </p:txBody>
        </p:sp>
        <p:sp>
          <p:nvSpPr>
            <p:cNvPr id="710" name="Google Shape;710;p23"/>
            <p:cNvSpPr/>
            <p:nvPr/>
          </p:nvSpPr>
          <p:spPr>
            <a:xfrm>
              <a:off x="0" y="3089069"/>
              <a:ext cx="5163900" cy="4278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23"/>
            <p:cNvSpPr txBox="1"/>
            <p:nvPr/>
          </p:nvSpPr>
          <p:spPr>
            <a:xfrm>
              <a:off x="20890" y="3109959"/>
              <a:ext cx="5122200" cy="386100"/>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Advantages: Content can go viral quickly - utilise CapCut templates – highly engaged audience on this platform</a:t>
              </a:r>
              <a:endParaRPr sz="1400" b="0" i="0" u="none" strike="noStrike" cap="none">
                <a:solidFill>
                  <a:srgbClr val="000000"/>
                </a:solidFill>
                <a:latin typeface="Arial"/>
                <a:ea typeface="Arial"/>
                <a:cs typeface="Arial"/>
                <a:sym typeface="Arial"/>
              </a:endParaRPr>
            </a:p>
          </p:txBody>
        </p:sp>
        <p:sp>
          <p:nvSpPr>
            <p:cNvPr id="712" name="Google Shape;712;p23"/>
            <p:cNvSpPr/>
            <p:nvPr/>
          </p:nvSpPr>
          <p:spPr>
            <a:xfrm>
              <a:off x="0" y="3530250"/>
              <a:ext cx="5163900" cy="4278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23"/>
            <p:cNvSpPr txBox="1"/>
            <p:nvPr/>
          </p:nvSpPr>
          <p:spPr>
            <a:xfrm>
              <a:off x="20890" y="3551140"/>
              <a:ext cx="5122200" cy="386100"/>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Disadvantages: Trolling</a:t>
              </a:r>
              <a:endParaRPr sz="1400" b="0" i="0" u="none" strike="noStrike" cap="none">
                <a:solidFill>
                  <a:srgbClr val="000000"/>
                </a:solidFill>
                <a:latin typeface="Arial"/>
                <a:ea typeface="Arial"/>
                <a:cs typeface="Arial"/>
                <a:sym typeface="Arial"/>
              </a:endParaRPr>
            </a:p>
          </p:txBody>
        </p:sp>
        <p:sp>
          <p:nvSpPr>
            <p:cNvPr id="714" name="Google Shape;714;p23"/>
            <p:cNvSpPr/>
            <p:nvPr/>
          </p:nvSpPr>
          <p:spPr>
            <a:xfrm>
              <a:off x="0" y="3971431"/>
              <a:ext cx="5163900" cy="4278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23"/>
            <p:cNvSpPr txBox="1"/>
            <p:nvPr/>
          </p:nvSpPr>
          <p:spPr>
            <a:xfrm>
              <a:off x="20890" y="3992321"/>
              <a:ext cx="5122200" cy="386100"/>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Viral Content - Evergreen Content e.g. DCU Care &amp; Connect Hub</a:t>
              </a:r>
              <a:endParaRPr sz="1400" b="0" i="0" u="none" strike="noStrike" cap="none">
                <a:solidFill>
                  <a:srgbClr val="000000"/>
                </a:solidFill>
                <a:latin typeface="Arial"/>
                <a:ea typeface="Arial"/>
                <a:cs typeface="Arial"/>
                <a:sym typeface="Arial"/>
              </a:endParaRPr>
            </a:p>
          </p:txBody>
        </p:sp>
        <p:sp>
          <p:nvSpPr>
            <p:cNvPr id="716" name="Google Shape;716;p23"/>
            <p:cNvSpPr/>
            <p:nvPr/>
          </p:nvSpPr>
          <p:spPr>
            <a:xfrm>
              <a:off x="0" y="4412613"/>
              <a:ext cx="5163900" cy="419700"/>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23"/>
            <p:cNvSpPr txBox="1"/>
            <p:nvPr/>
          </p:nvSpPr>
          <p:spPr>
            <a:xfrm>
              <a:off x="20495" y="4433108"/>
              <a:ext cx="5123100" cy="378900"/>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Brands – Ryanair 2.2 million followers – use trends that relate to their brand</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24"/>
          <p:cNvSpPr txBox="1"/>
          <p:nvPr/>
        </p:nvSpPr>
        <p:spPr>
          <a:xfrm>
            <a:off x="3803400" y="608075"/>
            <a:ext cx="4585200" cy="12309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chemeClr val="lt1"/>
                </a:solidFill>
                <a:latin typeface="Arial"/>
                <a:ea typeface="Arial"/>
                <a:cs typeface="Arial"/>
                <a:sym typeface="Arial"/>
              </a:rPr>
              <a:t>Any Questions?</a:t>
            </a:r>
            <a:endParaRPr sz="4400" b="1" i="0" u="none" strike="noStrike" cap="none">
              <a:solidFill>
                <a:schemeClr val="lt1"/>
              </a:solidFill>
              <a:latin typeface="Arial"/>
              <a:ea typeface="Arial"/>
              <a:cs typeface="Arial"/>
              <a:sym typeface="Arial"/>
            </a:endParaRPr>
          </a:p>
        </p:txBody>
      </p:sp>
      <p:pic>
        <p:nvPicPr>
          <p:cNvPr id="723" name="Google Shape;723;p24"/>
          <p:cNvPicPr preferRelativeResize="0"/>
          <p:nvPr/>
        </p:nvPicPr>
        <p:blipFill rotWithShape="1">
          <a:blip r:embed="rId3">
            <a:alphaModFix/>
          </a:blip>
          <a:srcRect/>
          <a:stretch/>
        </p:blipFill>
        <p:spPr>
          <a:xfrm>
            <a:off x="3436061" y="1717944"/>
            <a:ext cx="5319900" cy="3422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
          <p:cNvSpPr txBox="1">
            <a:spLocks noGrp="1"/>
          </p:cNvSpPr>
          <p:nvPr>
            <p:ph type="title"/>
          </p:nvPr>
        </p:nvSpPr>
        <p:spPr>
          <a:xfrm>
            <a:off x="343930" y="290986"/>
            <a:ext cx="8824800" cy="932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b="1">
                <a:solidFill>
                  <a:srgbClr val="013250"/>
                </a:solidFill>
              </a:rPr>
              <a:t>Social Media – DCU Digital Comms</a:t>
            </a:r>
            <a:endParaRPr b="1">
              <a:solidFill>
                <a:srgbClr val="013250"/>
              </a:solidFill>
            </a:endParaRPr>
          </a:p>
        </p:txBody>
      </p:sp>
      <p:grpSp>
        <p:nvGrpSpPr>
          <p:cNvPr id="414" name="Google Shape;414;p3"/>
          <p:cNvGrpSpPr/>
          <p:nvPr/>
        </p:nvGrpSpPr>
        <p:grpSpPr>
          <a:xfrm>
            <a:off x="0" y="1804749"/>
            <a:ext cx="9568980" cy="2751847"/>
            <a:chOff x="4670" y="497481"/>
            <a:chExt cx="9019681" cy="2751847"/>
          </a:xfrm>
        </p:grpSpPr>
        <p:sp>
          <p:nvSpPr>
            <p:cNvPr id="415" name="Google Shape;415;p3"/>
            <p:cNvSpPr/>
            <p:nvPr/>
          </p:nvSpPr>
          <p:spPr>
            <a:xfrm>
              <a:off x="4514443" y="1866134"/>
              <a:ext cx="3535800" cy="409200"/>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345A99"/>
              </a:solidFill>
              <a:prstDash val="solid"/>
              <a:miter lim="800000"/>
              <a:headEnd type="none" w="sm" len="sm"/>
              <a:tailEnd type="none" w="sm" len="sm"/>
            </a:ln>
          </p:spPr>
          <p:txBody>
            <a:bodyPr/>
            <a:lstStyle/>
            <a:p>
              <a:endParaRPr lang="en-IE"/>
            </a:p>
          </p:txBody>
        </p:sp>
        <p:sp>
          <p:nvSpPr>
            <p:cNvPr id="416" name="Google Shape;416;p3"/>
            <p:cNvSpPr/>
            <p:nvPr/>
          </p:nvSpPr>
          <p:spPr>
            <a:xfrm>
              <a:off x="4514443" y="1866134"/>
              <a:ext cx="1178700" cy="409200"/>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345A99"/>
              </a:solidFill>
              <a:prstDash val="solid"/>
              <a:miter lim="800000"/>
              <a:headEnd type="none" w="sm" len="sm"/>
              <a:tailEnd type="none" w="sm" len="sm"/>
            </a:ln>
          </p:spPr>
          <p:txBody>
            <a:bodyPr/>
            <a:lstStyle/>
            <a:p>
              <a:endParaRPr lang="en-IE"/>
            </a:p>
          </p:txBody>
        </p:sp>
        <p:sp>
          <p:nvSpPr>
            <p:cNvPr id="417" name="Google Shape;417;p3"/>
            <p:cNvSpPr/>
            <p:nvPr/>
          </p:nvSpPr>
          <p:spPr>
            <a:xfrm>
              <a:off x="3335863" y="1866134"/>
              <a:ext cx="1178700" cy="409200"/>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345A99"/>
              </a:solidFill>
              <a:prstDash val="solid"/>
              <a:miter lim="800000"/>
              <a:headEnd type="none" w="sm" len="sm"/>
              <a:tailEnd type="none" w="sm" len="sm"/>
            </a:ln>
          </p:spPr>
          <p:txBody>
            <a:bodyPr/>
            <a:lstStyle/>
            <a:p>
              <a:endParaRPr lang="en-IE"/>
            </a:p>
          </p:txBody>
        </p:sp>
        <p:sp>
          <p:nvSpPr>
            <p:cNvPr id="418" name="Google Shape;418;p3"/>
            <p:cNvSpPr/>
            <p:nvPr/>
          </p:nvSpPr>
          <p:spPr>
            <a:xfrm>
              <a:off x="978703" y="1866134"/>
              <a:ext cx="3535800" cy="409200"/>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345A99"/>
              </a:solidFill>
              <a:prstDash val="solid"/>
              <a:miter lim="800000"/>
              <a:headEnd type="none" w="sm" len="sm"/>
              <a:tailEnd type="none" w="sm" len="sm"/>
            </a:ln>
          </p:spPr>
          <p:txBody>
            <a:bodyPr/>
            <a:lstStyle/>
            <a:p>
              <a:endParaRPr lang="en-IE"/>
            </a:p>
          </p:txBody>
        </p:sp>
        <p:sp>
          <p:nvSpPr>
            <p:cNvPr id="419" name="Google Shape;419;p3"/>
            <p:cNvSpPr/>
            <p:nvPr/>
          </p:nvSpPr>
          <p:spPr>
            <a:xfrm>
              <a:off x="3922791" y="497481"/>
              <a:ext cx="1183200" cy="1368600"/>
            </a:xfrm>
            <a:prstGeom prst="arc">
              <a:avLst>
                <a:gd name="adj1" fmla="val 13200000"/>
                <a:gd name="adj2" fmla="val 1920000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3"/>
            <p:cNvSpPr/>
            <p:nvPr/>
          </p:nvSpPr>
          <p:spPr>
            <a:xfrm>
              <a:off x="3922791" y="497481"/>
              <a:ext cx="1183200" cy="1368600"/>
            </a:xfrm>
            <a:prstGeom prst="arc">
              <a:avLst>
                <a:gd name="adj1" fmla="val 2400000"/>
                <a:gd name="adj2" fmla="val 840000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3"/>
            <p:cNvSpPr/>
            <p:nvPr/>
          </p:nvSpPr>
          <p:spPr>
            <a:xfrm>
              <a:off x="3331139" y="743839"/>
              <a:ext cx="2366700" cy="876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3"/>
            <p:cNvSpPr txBox="1"/>
            <p:nvPr/>
          </p:nvSpPr>
          <p:spPr>
            <a:xfrm>
              <a:off x="2875157" y="745307"/>
              <a:ext cx="3278700" cy="8760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DCU Communications, Marketing and Events (CME) Department</a:t>
              </a:r>
              <a:endParaRPr sz="1400" b="0" i="0" u="none" strike="noStrike" cap="none">
                <a:solidFill>
                  <a:srgbClr val="000000"/>
                </a:solidFill>
                <a:latin typeface="Arial"/>
                <a:ea typeface="Arial"/>
                <a:cs typeface="Arial"/>
                <a:sym typeface="Arial"/>
              </a:endParaRPr>
            </a:p>
          </p:txBody>
        </p:sp>
        <p:sp>
          <p:nvSpPr>
            <p:cNvPr id="423" name="Google Shape;423;p3"/>
            <p:cNvSpPr/>
            <p:nvPr/>
          </p:nvSpPr>
          <p:spPr>
            <a:xfrm>
              <a:off x="491686" y="2275228"/>
              <a:ext cx="974100" cy="974100"/>
            </a:xfrm>
            <a:prstGeom prst="arc">
              <a:avLst>
                <a:gd name="adj1" fmla="val 13200000"/>
                <a:gd name="adj2" fmla="val 1920000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3"/>
            <p:cNvSpPr/>
            <p:nvPr/>
          </p:nvSpPr>
          <p:spPr>
            <a:xfrm>
              <a:off x="491686" y="2275228"/>
              <a:ext cx="974100" cy="974100"/>
            </a:xfrm>
            <a:prstGeom prst="arc">
              <a:avLst>
                <a:gd name="adj1" fmla="val 2400000"/>
                <a:gd name="adj2" fmla="val 840000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3"/>
            <p:cNvSpPr/>
            <p:nvPr/>
          </p:nvSpPr>
          <p:spPr>
            <a:xfrm>
              <a:off x="4670" y="2450554"/>
              <a:ext cx="1948200" cy="623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3"/>
            <p:cNvSpPr txBox="1"/>
            <p:nvPr/>
          </p:nvSpPr>
          <p:spPr>
            <a:xfrm>
              <a:off x="4670" y="2450554"/>
              <a:ext cx="1948200" cy="6234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PR &amp; Communications</a:t>
              </a:r>
              <a:endParaRPr sz="1400" b="0" i="0" u="none" strike="noStrike" cap="none">
                <a:solidFill>
                  <a:srgbClr val="000000"/>
                </a:solidFill>
                <a:latin typeface="Arial"/>
                <a:ea typeface="Arial"/>
                <a:cs typeface="Arial"/>
                <a:sym typeface="Arial"/>
              </a:endParaRPr>
            </a:p>
          </p:txBody>
        </p:sp>
        <p:sp>
          <p:nvSpPr>
            <p:cNvPr id="427" name="Google Shape;427;p3"/>
            <p:cNvSpPr/>
            <p:nvPr/>
          </p:nvSpPr>
          <p:spPr>
            <a:xfrm>
              <a:off x="2848847" y="2275228"/>
              <a:ext cx="974100" cy="974100"/>
            </a:xfrm>
            <a:prstGeom prst="arc">
              <a:avLst>
                <a:gd name="adj1" fmla="val 13200000"/>
                <a:gd name="adj2" fmla="val 1920000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3"/>
            <p:cNvSpPr/>
            <p:nvPr/>
          </p:nvSpPr>
          <p:spPr>
            <a:xfrm>
              <a:off x="2848847" y="2275228"/>
              <a:ext cx="974100" cy="974100"/>
            </a:xfrm>
            <a:prstGeom prst="arc">
              <a:avLst>
                <a:gd name="adj1" fmla="val 2400000"/>
                <a:gd name="adj2" fmla="val 840000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3"/>
            <p:cNvSpPr/>
            <p:nvPr/>
          </p:nvSpPr>
          <p:spPr>
            <a:xfrm>
              <a:off x="2361830" y="2450554"/>
              <a:ext cx="1948200" cy="623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3"/>
            <p:cNvSpPr txBox="1"/>
            <p:nvPr/>
          </p:nvSpPr>
          <p:spPr>
            <a:xfrm>
              <a:off x="2361830" y="2450554"/>
              <a:ext cx="1948200" cy="6234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Marketing</a:t>
              </a:r>
              <a:endParaRPr sz="1400" b="0" i="0" u="none" strike="noStrike" cap="none">
                <a:solidFill>
                  <a:srgbClr val="000000"/>
                </a:solidFill>
                <a:latin typeface="Arial"/>
                <a:ea typeface="Arial"/>
                <a:cs typeface="Arial"/>
                <a:sym typeface="Arial"/>
              </a:endParaRPr>
            </a:p>
          </p:txBody>
        </p:sp>
        <p:sp>
          <p:nvSpPr>
            <p:cNvPr id="431" name="Google Shape;431;p3"/>
            <p:cNvSpPr/>
            <p:nvPr/>
          </p:nvSpPr>
          <p:spPr>
            <a:xfrm>
              <a:off x="5206007" y="2275228"/>
              <a:ext cx="974100" cy="974100"/>
            </a:xfrm>
            <a:prstGeom prst="arc">
              <a:avLst>
                <a:gd name="adj1" fmla="val 13200000"/>
                <a:gd name="adj2" fmla="val 1920000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3"/>
            <p:cNvSpPr/>
            <p:nvPr/>
          </p:nvSpPr>
          <p:spPr>
            <a:xfrm>
              <a:off x="5206007" y="2275228"/>
              <a:ext cx="974100" cy="974100"/>
            </a:xfrm>
            <a:prstGeom prst="arc">
              <a:avLst>
                <a:gd name="adj1" fmla="val 2400000"/>
                <a:gd name="adj2" fmla="val 840000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3"/>
            <p:cNvSpPr/>
            <p:nvPr/>
          </p:nvSpPr>
          <p:spPr>
            <a:xfrm>
              <a:off x="4718990" y="2450554"/>
              <a:ext cx="1948200" cy="623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3"/>
            <p:cNvSpPr txBox="1"/>
            <p:nvPr/>
          </p:nvSpPr>
          <p:spPr>
            <a:xfrm>
              <a:off x="4718990" y="2450554"/>
              <a:ext cx="1948200" cy="6234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Central Events</a:t>
              </a:r>
              <a:endParaRPr sz="1400" b="0" i="0" u="none" strike="noStrike" cap="none">
                <a:solidFill>
                  <a:srgbClr val="000000"/>
                </a:solidFill>
                <a:latin typeface="Arial"/>
                <a:ea typeface="Arial"/>
                <a:cs typeface="Arial"/>
                <a:sym typeface="Arial"/>
              </a:endParaRPr>
            </a:p>
          </p:txBody>
        </p:sp>
        <p:sp>
          <p:nvSpPr>
            <p:cNvPr id="435" name="Google Shape;435;p3"/>
            <p:cNvSpPr/>
            <p:nvPr/>
          </p:nvSpPr>
          <p:spPr>
            <a:xfrm>
              <a:off x="7563167" y="2275228"/>
              <a:ext cx="974100" cy="974100"/>
            </a:xfrm>
            <a:prstGeom prst="arc">
              <a:avLst>
                <a:gd name="adj1" fmla="val 13200000"/>
                <a:gd name="adj2" fmla="val 1920000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3"/>
            <p:cNvSpPr/>
            <p:nvPr/>
          </p:nvSpPr>
          <p:spPr>
            <a:xfrm>
              <a:off x="7563167" y="2275228"/>
              <a:ext cx="974100" cy="974100"/>
            </a:xfrm>
            <a:prstGeom prst="arc">
              <a:avLst>
                <a:gd name="adj1" fmla="val 2400000"/>
                <a:gd name="adj2" fmla="val 840000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3"/>
            <p:cNvSpPr/>
            <p:nvPr/>
          </p:nvSpPr>
          <p:spPr>
            <a:xfrm>
              <a:off x="7076151" y="2450554"/>
              <a:ext cx="1948200" cy="623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3"/>
            <p:cNvSpPr txBox="1"/>
            <p:nvPr/>
          </p:nvSpPr>
          <p:spPr>
            <a:xfrm>
              <a:off x="7076151" y="2450554"/>
              <a:ext cx="1948200" cy="6234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Digital Communications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
          <p:cNvSpPr txBox="1">
            <a:spLocks noGrp="1"/>
          </p:cNvSpPr>
          <p:nvPr>
            <p:ph type="title"/>
          </p:nvPr>
        </p:nvSpPr>
        <p:spPr>
          <a:xfrm>
            <a:off x="391624" y="340497"/>
            <a:ext cx="9002700" cy="1043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sz="4200" b="1">
                <a:solidFill>
                  <a:srgbClr val="013250"/>
                </a:solidFill>
              </a:rPr>
              <a:t>Social Media – Digital Comms</a:t>
            </a:r>
            <a:endParaRPr sz="4200" b="1">
              <a:solidFill>
                <a:srgbClr val="013250"/>
              </a:solidFill>
            </a:endParaRPr>
          </a:p>
        </p:txBody>
      </p:sp>
      <p:sp>
        <p:nvSpPr>
          <p:cNvPr id="444" name="Google Shape;444;p4"/>
          <p:cNvSpPr txBox="1"/>
          <p:nvPr/>
        </p:nvSpPr>
        <p:spPr>
          <a:xfrm>
            <a:off x="3345181" y="1521663"/>
            <a:ext cx="4401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445" name="Google Shape;445;p4"/>
          <p:cNvPicPr preferRelativeResize="0"/>
          <p:nvPr/>
        </p:nvPicPr>
        <p:blipFill rotWithShape="1">
          <a:blip r:embed="rId3">
            <a:alphaModFix/>
          </a:blip>
          <a:srcRect/>
          <a:stretch/>
        </p:blipFill>
        <p:spPr>
          <a:xfrm>
            <a:off x="3790434" y="1639226"/>
            <a:ext cx="1601113" cy="1596843"/>
          </a:xfrm>
          <a:prstGeom prst="rect">
            <a:avLst/>
          </a:prstGeom>
          <a:noFill/>
          <a:ln>
            <a:noFill/>
          </a:ln>
        </p:spPr>
      </p:pic>
      <p:sp>
        <p:nvSpPr>
          <p:cNvPr id="446" name="Google Shape;446;p4"/>
          <p:cNvSpPr txBox="1"/>
          <p:nvPr/>
        </p:nvSpPr>
        <p:spPr>
          <a:xfrm>
            <a:off x="5556114" y="1786091"/>
            <a:ext cx="20574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Jane Last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Head of Digital Communications, DCU</a:t>
            </a:r>
            <a:endParaRPr sz="1400" b="0" i="0" u="none" strike="noStrike" cap="none">
              <a:solidFill>
                <a:srgbClr val="000000"/>
              </a:solidFill>
              <a:latin typeface="Arial"/>
              <a:ea typeface="Arial"/>
              <a:cs typeface="Arial"/>
              <a:sym typeface="Arial"/>
            </a:endParaRPr>
          </a:p>
        </p:txBody>
      </p:sp>
      <p:sp>
        <p:nvSpPr>
          <p:cNvPr id="447" name="Google Shape;447;p4"/>
          <p:cNvSpPr txBox="1"/>
          <p:nvPr/>
        </p:nvSpPr>
        <p:spPr>
          <a:xfrm>
            <a:off x="5595989" y="3665374"/>
            <a:ext cx="18225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Ger Shiels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Social Media &amp; Online Engagement Editor,</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DCU</a:t>
            </a:r>
            <a:endParaRPr sz="1800" b="0" i="0" u="none" strike="noStrike" cap="none">
              <a:solidFill>
                <a:srgbClr val="000000"/>
              </a:solidFill>
              <a:latin typeface="Arial"/>
              <a:ea typeface="Arial"/>
              <a:cs typeface="Arial"/>
              <a:sym typeface="Arial"/>
            </a:endParaRPr>
          </a:p>
        </p:txBody>
      </p:sp>
      <p:pic>
        <p:nvPicPr>
          <p:cNvPr id="448" name="Google Shape;448;p4" descr="A person wearing glasses and a brown shirt&#10;&#10;Description automatically generated"/>
          <p:cNvPicPr preferRelativeResize="0"/>
          <p:nvPr/>
        </p:nvPicPr>
        <p:blipFill rotWithShape="1">
          <a:blip r:embed="rId4">
            <a:alphaModFix/>
          </a:blip>
          <a:srcRect/>
          <a:stretch/>
        </p:blipFill>
        <p:spPr>
          <a:xfrm>
            <a:off x="3792873" y="3637676"/>
            <a:ext cx="1598673" cy="1810094"/>
          </a:xfrm>
          <a:prstGeom prst="rect">
            <a:avLst/>
          </a:prstGeom>
          <a:noFill/>
          <a:ln>
            <a:noFill/>
          </a:ln>
        </p:spPr>
      </p:pic>
      <p:grpSp>
        <p:nvGrpSpPr>
          <p:cNvPr id="449" name="Google Shape;449;p4"/>
          <p:cNvGrpSpPr/>
          <p:nvPr/>
        </p:nvGrpSpPr>
        <p:grpSpPr>
          <a:xfrm>
            <a:off x="608035" y="1848062"/>
            <a:ext cx="2327400" cy="3089659"/>
            <a:chOff x="-63899" y="181937"/>
            <a:chExt cx="2327400" cy="3089659"/>
          </a:xfrm>
        </p:grpSpPr>
        <p:sp>
          <p:nvSpPr>
            <p:cNvPr id="450" name="Google Shape;450;p4"/>
            <p:cNvSpPr/>
            <p:nvPr/>
          </p:nvSpPr>
          <p:spPr>
            <a:xfrm>
              <a:off x="-63899" y="181937"/>
              <a:ext cx="2327400" cy="3066900"/>
            </a:xfrm>
            <a:prstGeom prst="roundRect">
              <a:avLst>
                <a:gd name="adj" fmla="val 16667"/>
              </a:avLst>
            </a:prstGeom>
            <a:solidFill>
              <a:srgbClr val="FFFFFF">
                <a:alpha val="89019"/>
              </a:srgb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4"/>
            <p:cNvSpPr txBox="1"/>
            <p:nvPr/>
          </p:nvSpPr>
          <p:spPr>
            <a:xfrm>
              <a:off x="49785" y="431796"/>
              <a:ext cx="2100000" cy="283980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Digital Communications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7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Social Media Channels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Social Media support</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DCU.ie with ISS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Provide analytics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Provide support for ‘live’/virtual events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
          <p:cNvSpPr txBox="1">
            <a:spLocks noGrp="1"/>
          </p:cNvSpPr>
          <p:nvPr>
            <p:ph type="title"/>
          </p:nvPr>
        </p:nvSpPr>
        <p:spPr>
          <a:xfrm>
            <a:off x="826787" y="498789"/>
            <a:ext cx="8268600" cy="932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Arial"/>
              <a:buNone/>
            </a:pPr>
            <a:r>
              <a:rPr lang="en-US">
                <a:solidFill>
                  <a:srgbClr val="013250"/>
                </a:solidFill>
              </a:rPr>
              <a:t>DCU’s Social Media Channels</a:t>
            </a:r>
            <a:endParaRPr>
              <a:solidFill>
                <a:srgbClr val="013250"/>
              </a:solidFill>
            </a:endParaRPr>
          </a:p>
        </p:txBody>
      </p:sp>
      <p:grpSp>
        <p:nvGrpSpPr>
          <p:cNvPr id="457" name="Google Shape;457;p5"/>
          <p:cNvGrpSpPr/>
          <p:nvPr/>
        </p:nvGrpSpPr>
        <p:grpSpPr>
          <a:xfrm>
            <a:off x="745209" y="1975437"/>
            <a:ext cx="4324825" cy="3665192"/>
            <a:chOff x="0" y="1753"/>
            <a:chExt cx="4324825" cy="3665192"/>
          </a:xfrm>
        </p:grpSpPr>
        <p:sp>
          <p:nvSpPr>
            <p:cNvPr id="458" name="Google Shape;458;p5"/>
            <p:cNvSpPr/>
            <p:nvPr/>
          </p:nvSpPr>
          <p:spPr>
            <a:xfrm>
              <a:off x="0" y="3150045"/>
              <a:ext cx="4324800" cy="516900"/>
            </a:xfrm>
            <a:prstGeom prst="rect">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5"/>
            <p:cNvSpPr txBox="1"/>
            <p:nvPr/>
          </p:nvSpPr>
          <p:spPr>
            <a:xfrm>
              <a:off x="0" y="3150045"/>
              <a:ext cx="4324800" cy="516900"/>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TikTok – 7,</a:t>
              </a:r>
              <a:r>
                <a:rPr lang="en-US" sz="1800">
                  <a:solidFill>
                    <a:srgbClr val="FFFFFF"/>
                  </a:solidFill>
                </a:rPr>
                <a:t>1</a:t>
              </a:r>
              <a:r>
                <a:rPr lang="en-US" sz="1800" b="0" i="0" u="none" strike="noStrike" cap="none">
                  <a:solidFill>
                    <a:srgbClr val="FFFFFF"/>
                  </a:solidFill>
                  <a:latin typeface="Arial"/>
                  <a:ea typeface="Arial"/>
                  <a:cs typeface="Arial"/>
                  <a:sym typeface="Arial"/>
                </a:rPr>
                <a:t>00 followers/1</a:t>
              </a:r>
              <a:r>
                <a:rPr lang="en-US" sz="1800">
                  <a:solidFill>
                    <a:srgbClr val="FFFFFF"/>
                  </a:solidFill>
                </a:rPr>
                <a:t>80.8</a:t>
              </a:r>
              <a:r>
                <a:rPr lang="en-US" sz="1800" b="0" i="0" u="none" strike="noStrike" cap="none">
                  <a:solidFill>
                    <a:srgbClr val="FFFFFF"/>
                  </a:solidFill>
                  <a:latin typeface="Arial"/>
                  <a:ea typeface="Arial"/>
                  <a:cs typeface="Arial"/>
                  <a:sym typeface="Arial"/>
                </a:rPr>
                <a:t>k likes</a:t>
              </a:r>
              <a:endParaRPr sz="1400" b="0" i="0" u="none" strike="noStrike" cap="none">
                <a:solidFill>
                  <a:srgbClr val="000000"/>
                </a:solidFill>
                <a:latin typeface="Arial"/>
                <a:ea typeface="Arial"/>
                <a:cs typeface="Arial"/>
                <a:sym typeface="Arial"/>
              </a:endParaRPr>
            </a:p>
          </p:txBody>
        </p:sp>
        <p:sp>
          <p:nvSpPr>
            <p:cNvPr id="460" name="Google Shape;460;p5"/>
            <p:cNvSpPr/>
            <p:nvPr/>
          </p:nvSpPr>
          <p:spPr>
            <a:xfrm rot="10800000">
              <a:off x="18" y="2363096"/>
              <a:ext cx="4324800" cy="794700"/>
            </a:xfrm>
            <a:prstGeom prst="upArrowCallout">
              <a:avLst>
                <a:gd name="adj1" fmla="val 25000"/>
                <a:gd name="adj2" fmla="val 25000"/>
                <a:gd name="adj3" fmla="val 25000"/>
                <a:gd name="adj4" fmla="val 6497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5"/>
            <p:cNvSpPr txBox="1"/>
            <p:nvPr/>
          </p:nvSpPr>
          <p:spPr>
            <a:xfrm>
              <a:off x="0" y="2362972"/>
              <a:ext cx="4324800" cy="516600"/>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Instagram – 35,</a:t>
              </a:r>
              <a:r>
                <a:rPr lang="en-US" sz="1800">
                  <a:solidFill>
                    <a:srgbClr val="FFFFFF"/>
                  </a:solidFill>
                </a:rPr>
                <a:t>9</a:t>
              </a:r>
              <a:r>
                <a:rPr lang="en-US" sz="1800" b="0" i="0" u="none" strike="noStrike" cap="none">
                  <a:solidFill>
                    <a:srgbClr val="FFFFFF"/>
                  </a:solidFill>
                  <a:latin typeface="Arial"/>
                  <a:ea typeface="Arial"/>
                  <a:cs typeface="Arial"/>
                  <a:sym typeface="Arial"/>
                </a:rPr>
                <a:t>00 followers</a:t>
              </a:r>
              <a:endParaRPr sz="1400" b="0" i="0" u="none" strike="noStrike" cap="none">
                <a:solidFill>
                  <a:srgbClr val="000000"/>
                </a:solidFill>
                <a:latin typeface="Arial"/>
                <a:ea typeface="Arial"/>
                <a:cs typeface="Arial"/>
                <a:sym typeface="Arial"/>
              </a:endParaRPr>
            </a:p>
          </p:txBody>
        </p:sp>
        <p:sp>
          <p:nvSpPr>
            <p:cNvPr id="462" name="Google Shape;462;p5"/>
            <p:cNvSpPr/>
            <p:nvPr/>
          </p:nvSpPr>
          <p:spPr>
            <a:xfrm rot="10800000">
              <a:off x="18" y="1576023"/>
              <a:ext cx="4324800" cy="794700"/>
            </a:xfrm>
            <a:prstGeom prst="upArrowCallout">
              <a:avLst>
                <a:gd name="adj1" fmla="val 25000"/>
                <a:gd name="adj2" fmla="val 25000"/>
                <a:gd name="adj3" fmla="val 25000"/>
                <a:gd name="adj4" fmla="val 6497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5"/>
            <p:cNvSpPr txBox="1"/>
            <p:nvPr/>
          </p:nvSpPr>
          <p:spPr>
            <a:xfrm>
              <a:off x="25" y="1446549"/>
              <a:ext cx="4324800" cy="516600"/>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a:p>
              <a:pPr marL="0" marR="0" lvl="0" indent="0" algn="ctr" rtl="0">
                <a:lnSpc>
                  <a:spcPct val="9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X (formerly Twitter) – 45,</a:t>
              </a:r>
              <a:r>
                <a:rPr lang="en-US" sz="1800">
                  <a:solidFill>
                    <a:srgbClr val="FFFFFF"/>
                  </a:solidFill>
                </a:rPr>
                <a:t>9</a:t>
              </a:r>
              <a:r>
                <a:rPr lang="en-US" sz="1800" b="0" i="0" u="none" strike="noStrike" cap="none">
                  <a:solidFill>
                    <a:srgbClr val="FFFFFF"/>
                  </a:solidFill>
                  <a:latin typeface="Arial"/>
                  <a:ea typeface="Arial"/>
                  <a:cs typeface="Arial"/>
                  <a:sym typeface="Arial"/>
                </a:rPr>
                <a:t>00 followers</a:t>
              </a:r>
              <a:endParaRPr sz="1400" b="0" i="0" u="none" strike="noStrike" cap="none">
                <a:solidFill>
                  <a:srgbClr val="000000"/>
                </a:solidFill>
                <a:latin typeface="Arial"/>
                <a:ea typeface="Arial"/>
                <a:cs typeface="Arial"/>
                <a:sym typeface="Arial"/>
              </a:endParaRPr>
            </a:p>
          </p:txBody>
        </p:sp>
        <p:sp>
          <p:nvSpPr>
            <p:cNvPr id="464" name="Google Shape;464;p5"/>
            <p:cNvSpPr/>
            <p:nvPr/>
          </p:nvSpPr>
          <p:spPr>
            <a:xfrm rot="10800000">
              <a:off x="18" y="788950"/>
              <a:ext cx="4324800" cy="794700"/>
            </a:xfrm>
            <a:prstGeom prst="upArrowCallout">
              <a:avLst>
                <a:gd name="adj1" fmla="val 25000"/>
                <a:gd name="adj2" fmla="val 25000"/>
                <a:gd name="adj3" fmla="val 25000"/>
                <a:gd name="adj4" fmla="val 6497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5"/>
            <p:cNvSpPr txBox="1"/>
            <p:nvPr/>
          </p:nvSpPr>
          <p:spPr>
            <a:xfrm>
              <a:off x="0" y="788826"/>
              <a:ext cx="4324800" cy="516600"/>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Facebook – 68,000 followers</a:t>
              </a:r>
              <a:endParaRPr sz="1400" b="0" i="0" u="none" strike="noStrike" cap="none">
                <a:solidFill>
                  <a:srgbClr val="000000"/>
                </a:solidFill>
                <a:latin typeface="Arial"/>
                <a:ea typeface="Arial"/>
                <a:cs typeface="Arial"/>
                <a:sym typeface="Arial"/>
              </a:endParaRPr>
            </a:p>
          </p:txBody>
        </p:sp>
        <p:sp>
          <p:nvSpPr>
            <p:cNvPr id="466" name="Google Shape;466;p5"/>
            <p:cNvSpPr/>
            <p:nvPr/>
          </p:nvSpPr>
          <p:spPr>
            <a:xfrm rot="10800000">
              <a:off x="18" y="1877"/>
              <a:ext cx="4324800" cy="794700"/>
            </a:xfrm>
            <a:prstGeom prst="upArrowCallout">
              <a:avLst>
                <a:gd name="adj1" fmla="val 25000"/>
                <a:gd name="adj2" fmla="val 25000"/>
                <a:gd name="adj3" fmla="val 25000"/>
                <a:gd name="adj4" fmla="val 6497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5"/>
            <p:cNvSpPr txBox="1"/>
            <p:nvPr/>
          </p:nvSpPr>
          <p:spPr>
            <a:xfrm>
              <a:off x="0" y="1753"/>
              <a:ext cx="4324800" cy="516600"/>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LinkedIn – 13</a:t>
              </a:r>
              <a:r>
                <a:rPr lang="en-US" sz="1800">
                  <a:solidFill>
                    <a:srgbClr val="FFFFFF"/>
                  </a:solidFill>
                </a:rPr>
                <a:t>2</a:t>
              </a:r>
              <a:r>
                <a:rPr lang="en-US" sz="1800" b="0" i="0" u="none" strike="noStrike" cap="none">
                  <a:solidFill>
                    <a:srgbClr val="FFFFFF"/>
                  </a:solidFill>
                  <a:latin typeface="Arial"/>
                  <a:ea typeface="Arial"/>
                  <a:cs typeface="Arial"/>
                  <a:sym typeface="Arial"/>
                </a:rPr>
                <a:t>,000 followers</a:t>
              </a:r>
              <a:endParaRPr sz="1400" b="0" i="0" u="none" strike="noStrike" cap="none">
                <a:solidFill>
                  <a:srgbClr val="000000"/>
                </a:solidFill>
                <a:latin typeface="Arial"/>
                <a:ea typeface="Arial"/>
                <a:cs typeface="Arial"/>
                <a:sym typeface="Arial"/>
              </a:endParaRPr>
            </a:p>
          </p:txBody>
        </p:sp>
      </p:grpSp>
      <p:pic>
        <p:nvPicPr>
          <p:cNvPr id="468" name="Google Shape;468;p5"/>
          <p:cNvPicPr preferRelativeResize="0"/>
          <p:nvPr/>
        </p:nvPicPr>
        <p:blipFill rotWithShape="1">
          <a:blip r:embed="rId3">
            <a:alphaModFix/>
          </a:blip>
          <a:srcRect/>
          <a:stretch/>
        </p:blipFill>
        <p:spPr>
          <a:xfrm>
            <a:off x="5421789" y="1707018"/>
            <a:ext cx="1330500" cy="1330500"/>
          </a:xfrm>
          <a:prstGeom prst="rect">
            <a:avLst/>
          </a:prstGeom>
          <a:noFill/>
          <a:ln>
            <a:noFill/>
          </a:ln>
        </p:spPr>
      </p:pic>
      <p:pic>
        <p:nvPicPr>
          <p:cNvPr id="469" name="Google Shape;469;p5"/>
          <p:cNvPicPr preferRelativeResize="0"/>
          <p:nvPr/>
        </p:nvPicPr>
        <p:blipFill rotWithShape="1">
          <a:blip r:embed="rId4">
            <a:alphaModFix/>
          </a:blip>
          <a:srcRect/>
          <a:stretch/>
        </p:blipFill>
        <p:spPr>
          <a:xfrm>
            <a:off x="6863095" y="3037488"/>
            <a:ext cx="1251672" cy="1251672"/>
          </a:xfrm>
          <a:prstGeom prst="rect">
            <a:avLst/>
          </a:prstGeom>
          <a:noFill/>
          <a:ln>
            <a:noFill/>
          </a:ln>
        </p:spPr>
      </p:pic>
      <p:pic>
        <p:nvPicPr>
          <p:cNvPr id="470" name="Google Shape;470;p5"/>
          <p:cNvPicPr preferRelativeResize="0"/>
          <p:nvPr/>
        </p:nvPicPr>
        <p:blipFill rotWithShape="1">
          <a:blip r:embed="rId5">
            <a:alphaModFix/>
          </a:blip>
          <a:srcRect/>
          <a:stretch/>
        </p:blipFill>
        <p:spPr>
          <a:xfrm>
            <a:off x="5531436" y="4438761"/>
            <a:ext cx="1388823" cy="1388823"/>
          </a:xfrm>
          <a:prstGeom prst="rect">
            <a:avLst/>
          </a:prstGeom>
          <a:noFill/>
          <a:ln>
            <a:noFill/>
          </a:ln>
        </p:spPr>
      </p:pic>
      <p:pic>
        <p:nvPicPr>
          <p:cNvPr id="471" name="Google Shape;471;p5"/>
          <p:cNvPicPr preferRelativeResize="0"/>
          <p:nvPr/>
        </p:nvPicPr>
        <p:blipFill rotWithShape="1">
          <a:blip r:embed="rId6">
            <a:alphaModFix/>
          </a:blip>
          <a:srcRect/>
          <a:stretch/>
        </p:blipFill>
        <p:spPr>
          <a:xfrm>
            <a:off x="8025067" y="4289161"/>
            <a:ext cx="1448715" cy="1448715"/>
          </a:xfrm>
          <a:prstGeom prst="rect">
            <a:avLst/>
          </a:prstGeom>
          <a:noFill/>
          <a:ln>
            <a:noFill/>
          </a:ln>
        </p:spPr>
      </p:pic>
      <p:pic>
        <p:nvPicPr>
          <p:cNvPr id="472" name="Google Shape;472;p5"/>
          <p:cNvPicPr preferRelativeResize="0"/>
          <p:nvPr/>
        </p:nvPicPr>
        <p:blipFill rotWithShape="1">
          <a:blip r:embed="rId7">
            <a:alphaModFix/>
          </a:blip>
          <a:srcRect/>
          <a:stretch/>
        </p:blipFill>
        <p:spPr>
          <a:xfrm>
            <a:off x="8222100" y="1746437"/>
            <a:ext cx="1251676" cy="12516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
          <p:cNvSpPr txBox="1">
            <a:spLocks noGrp="1"/>
          </p:cNvSpPr>
          <p:nvPr>
            <p:ph type="title"/>
          </p:nvPr>
        </p:nvSpPr>
        <p:spPr>
          <a:xfrm>
            <a:off x="343930" y="510442"/>
            <a:ext cx="8800200" cy="932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sz="4200">
                <a:solidFill>
                  <a:srgbClr val="013250"/>
                </a:solidFill>
              </a:rPr>
              <a:t>Social Media – DCU</a:t>
            </a:r>
            <a:endParaRPr sz="4200">
              <a:solidFill>
                <a:srgbClr val="013250"/>
              </a:solidFill>
            </a:endParaRPr>
          </a:p>
        </p:txBody>
      </p:sp>
      <p:grpSp>
        <p:nvGrpSpPr>
          <p:cNvPr id="478" name="Google Shape;478;p6"/>
          <p:cNvGrpSpPr/>
          <p:nvPr/>
        </p:nvGrpSpPr>
        <p:grpSpPr>
          <a:xfrm>
            <a:off x="1447646" y="1727009"/>
            <a:ext cx="6592637" cy="4663022"/>
            <a:chOff x="1317134" y="1060"/>
            <a:chExt cx="6592637" cy="4663022"/>
          </a:xfrm>
        </p:grpSpPr>
        <p:sp>
          <p:nvSpPr>
            <p:cNvPr id="479" name="Google Shape;479;p6"/>
            <p:cNvSpPr/>
            <p:nvPr/>
          </p:nvSpPr>
          <p:spPr>
            <a:xfrm>
              <a:off x="3549083" y="2535282"/>
              <a:ext cx="2128800" cy="21288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6"/>
            <p:cNvSpPr txBox="1"/>
            <p:nvPr/>
          </p:nvSpPr>
          <p:spPr>
            <a:xfrm>
              <a:off x="3860835" y="2847034"/>
              <a:ext cx="1505400" cy="1505400"/>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DCU Social Media Channels allow us to engage with our communities, stakeholders and students</a:t>
              </a:r>
              <a:endParaRPr sz="1400" b="0" i="0" u="none" strike="noStrike" cap="none">
                <a:solidFill>
                  <a:srgbClr val="000000"/>
                </a:solidFill>
                <a:latin typeface="Arial"/>
                <a:ea typeface="Arial"/>
                <a:cs typeface="Arial"/>
                <a:sym typeface="Arial"/>
              </a:endParaRPr>
            </a:p>
          </p:txBody>
        </p:sp>
        <p:sp>
          <p:nvSpPr>
            <p:cNvPr id="481" name="Google Shape;481;p6"/>
            <p:cNvSpPr/>
            <p:nvPr/>
          </p:nvSpPr>
          <p:spPr>
            <a:xfrm rot="-8700168">
              <a:off x="2180845" y="2163722"/>
              <a:ext cx="1630411" cy="606805"/>
            </a:xfrm>
            <a:prstGeom prst="lef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6"/>
            <p:cNvSpPr/>
            <p:nvPr/>
          </p:nvSpPr>
          <p:spPr>
            <a:xfrm>
              <a:off x="1317134" y="1190643"/>
              <a:ext cx="2022300" cy="1617900"/>
            </a:xfrm>
            <a:prstGeom prst="roundRect">
              <a:avLst>
                <a:gd name="adj" fmla="val 10000"/>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6"/>
            <p:cNvSpPr txBox="1"/>
            <p:nvPr/>
          </p:nvSpPr>
          <p:spPr>
            <a:xfrm>
              <a:off x="1364520" y="1238029"/>
              <a:ext cx="1927500" cy="1523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Inform</a:t>
              </a:r>
              <a:endParaRPr sz="1400" b="0" i="0" u="none" strike="noStrike" cap="none">
                <a:solidFill>
                  <a:srgbClr val="000000"/>
                </a:solidFill>
                <a:latin typeface="Arial"/>
                <a:ea typeface="Arial"/>
                <a:cs typeface="Arial"/>
                <a:sym typeface="Arial"/>
              </a:endParaRPr>
            </a:p>
          </p:txBody>
        </p:sp>
        <p:sp>
          <p:nvSpPr>
            <p:cNvPr id="484" name="Google Shape;484;p6"/>
            <p:cNvSpPr/>
            <p:nvPr/>
          </p:nvSpPr>
          <p:spPr>
            <a:xfrm rot="-5400000">
              <a:off x="3798170" y="1321840"/>
              <a:ext cx="1630500" cy="606600"/>
            </a:xfrm>
            <a:prstGeom prst="lef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6"/>
            <p:cNvSpPr/>
            <p:nvPr/>
          </p:nvSpPr>
          <p:spPr>
            <a:xfrm>
              <a:off x="3602302" y="1060"/>
              <a:ext cx="2022300" cy="1617900"/>
            </a:xfrm>
            <a:prstGeom prst="roundRect">
              <a:avLst>
                <a:gd name="adj" fmla="val 10000"/>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6"/>
            <p:cNvSpPr txBox="1"/>
            <p:nvPr/>
          </p:nvSpPr>
          <p:spPr>
            <a:xfrm>
              <a:off x="3649688" y="48446"/>
              <a:ext cx="1927500" cy="1523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Engage</a:t>
              </a:r>
              <a:endParaRPr sz="1400" b="0" i="0" u="none" strike="noStrike" cap="none">
                <a:solidFill>
                  <a:srgbClr val="000000"/>
                </a:solidFill>
                <a:latin typeface="Arial"/>
                <a:ea typeface="Arial"/>
                <a:cs typeface="Arial"/>
                <a:sym typeface="Arial"/>
              </a:endParaRPr>
            </a:p>
          </p:txBody>
        </p:sp>
        <p:sp>
          <p:nvSpPr>
            <p:cNvPr id="487" name="Google Shape;487;p6"/>
            <p:cNvSpPr/>
            <p:nvPr/>
          </p:nvSpPr>
          <p:spPr>
            <a:xfrm rot="-2099832">
              <a:off x="5415695" y="2163842"/>
              <a:ext cx="1630411" cy="606805"/>
            </a:xfrm>
            <a:prstGeom prst="lef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6"/>
            <p:cNvSpPr/>
            <p:nvPr/>
          </p:nvSpPr>
          <p:spPr>
            <a:xfrm>
              <a:off x="5887471" y="1190643"/>
              <a:ext cx="2022300" cy="1617900"/>
            </a:xfrm>
            <a:prstGeom prst="roundRect">
              <a:avLst>
                <a:gd name="adj" fmla="val 10000"/>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6"/>
            <p:cNvSpPr txBox="1"/>
            <p:nvPr/>
          </p:nvSpPr>
          <p:spPr>
            <a:xfrm>
              <a:off x="5934857" y="1238029"/>
              <a:ext cx="1927500" cy="1523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Build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
          <p:cNvSpPr txBox="1">
            <a:spLocks noGrp="1"/>
          </p:cNvSpPr>
          <p:nvPr>
            <p:ph type="title"/>
          </p:nvPr>
        </p:nvSpPr>
        <p:spPr>
          <a:xfrm>
            <a:off x="363855" y="131486"/>
            <a:ext cx="8824800" cy="932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200" b="1"/>
              <a:t>Social Media – DCU Platforms</a:t>
            </a:r>
            <a:endParaRPr sz="4200" b="1"/>
          </a:p>
        </p:txBody>
      </p:sp>
      <p:grpSp>
        <p:nvGrpSpPr>
          <p:cNvPr id="495" name="Google Shape;495;p7"/>
          <p:cNvGrpSpPr/>
          <p:nvPr/>
        </p:nvGrpSpPr>
        <p:grpSpPr>
          <a:xfrm>
            <a:off x="403715" y="1094897"/>
            <a:ext cx="4202100" cy="4349219"/>
            <a:chOff x="0" y="0"/>
            <a:chExt cx="4202100" cy="4349219"/>
          </a:xfrm>
        </p:grpSpPr>
        <p:sp>
          <p:nvSpPr>
            <p:cNvPr id="496" name="Google Shape;496;p7"/>
            <p:cNvSpPr/>
            <p:nvPr/>
          </p:nvSpPr>
          <p:spPr>
            <a:xfrm>
              <a:off x="0" y="0"/>
              <a:ext cx="4202100" cy="849300"/>
            </a:xfrm>
            <a:prstGeom prst="roundRect">
              <a:avLst>
                <a:gd name="adj" fmla="val 16667"/>
              </a:avLst>
            </a:prstGeom>
            <a:solidFill>
              <a:srgbClr val="FFC00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7"/>
            <p:cNvSpPr txBox="1"/>
            <p:nvPr/>
          </p:nvSpPr>
          <p:spPr>
            <a:xfrm>
              <a:off x="41465" y="41465"/>
              <a:ext cx="4119000" cy="766500"/>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rgbClr val="FFFFFF"/>
                </a:buClr>
                <a:buSzPts val="2200"/>
                <a:buFont typeface="Arial"/>
                <a:buNone/>
              </a:pPr>
              <a:r>
                <a:rPr lang="en-US" sz="2200" b="0" i="0" u="none" strike="noStrike" cap="none">
                  <a:solidFill>
                    <a:srgbClr val="FFFFFF"/>
                  </a:solidFill>
                  <a:latin typeface="Arial"/>
                  <a:ea typeface="Arial"/>
                  <a:cs typeface="Arial"/>
                  <a:sym typeface="Arial"/>
                </a:rPr>
                <a:t>Different voices for different platforms</a:t>
              </a:r>
              <a:endParaRPr sz="1400" b="0" i="0" u="none" strike="noStrike" cap="none">
                <a:solidFill>
                  <a:srgbClr val="000000"/>
                </a:solidFill>
                <a:latin typeface="Arial"/>
                <a:ea typeface="Arial"/>
                <a:cs typeface="Arial"/>
                <a:sym typeface="Arial"/>
              </a:endParaRPr>
            </a:p>
          </p:txBody>
        </p:sp>
        <p:sp>
          <p:nvSpPr>
            <p:cNvPr id="498" name="Google Shape;498;p7"/>
            <p:cNvSpPr/>
            <p:nvPr/>
          </p:nvSpPr>
          <p:spPr>
            <a:xfrm>
              <a:off x="0" y="888119"/>
              <a:ext cx="4202100" cy="3461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7"/>
            <p:cNvSpPr txBox="1"/>
            <p:nvPr/>
          </p:nvSpPr>
          <p:spPr>
            <a:xfrm>
              <a:off x="0" y="888119"/>
              <a:ext cx="4202100" cy="3461100"/>
            </a:xfrm>
            <a:prstGeom prst="rect">
              <a:avLst/>
            </a:prstGeom>
            <a:noFill/>
            <a:ln>
              <a:noFill/>
            </a:ln>
          </p:spPr>
          <p:txBody>
            <a:bodyPr spcFirstLastPara="1" wrap="square" lIns="133400" tIns="27925" rIns="156450" bIns="27925" anchor="t" anchorCtr="0">
              <a:noAutofit/>
            </a:bodyPr>
            <a:lstStyle/>
            <a:p>
              <a:pPr marL="171450" marR="0" lvl="1" indent="-171450" algn="l" rtl="0">
                <a:lnSpc>
                  <a:spcPct val="90000"/>
                </a:lnSpc>
                <a:spcBef>
                  <a:spcPts val="0"/>
                </a:spcBef>
                <a:spcAft>
                  <a:spcPts val="0"/>
                </a:spcAft>
                <a:buClr>
                  <a:srgbClr val="FFFFFF"/>
                </a:buClr>
                <a:buSzPts val="1700"/>
                <a:buFont typeface="Arial"/>
                <a:buChar char="•"/>
              </a:pPr>
              <a:r>
                <a:rPr lang="en-US" sz="1700" b="0" i="0" u="none" strike="noStrike" cap="none">
                  <a:solidFill>
                    <a:srgbClr val="FFFFFF"/>
                  </a:solidFill>
                  <a:latin typeface="Arial"/>
                  <a:ea typeface="Arial"/>
                  <a:cs typeface="Arial"/>
                  <a:sym typeface="Arial"/>
                </a:rPr>
                <a:t>Facebook – Our most engaged audience on Facebook is women aged between 35 and 55</a:t>
              </a:r>
              <a:endParaRPr sz="1400" b="0" i="0" u="none" strike="noStrike" cap="none">
                <a:solidFill>
                  <a:srgbClr val="FFFFFF"/>
                </a:solidFill>
                <a:latin typeface="Arial"/>
                <a:ea typeface="Arial"/>
                <a:cs typeface="Arial"/>
                <a:sym typeface="Arial"/>
              </a:endParaRPr>
            </a:p>
            <a:p>
              <a:pPr marL="171450" marR="0" lvl="1" indent="-171450" algn="l" rtl="0">
                <a:lnSpc>
                  <a:spcPct val="90000"/>
                </a:lnSpc>
                <a:spcBef>
                  <a:spcPts val="340"/>
                </a:spcBef>
                <a:spcAft>
                  <a:spcPts val="0"/>
                </a:spcAft>
                <a:buClr>
                  <a:srgbClr val="FFFFFF"/>
                </a:buClr>
                <a:buSzPts val="1700"/>
                <a:buFont typeface="Arial"/>
                <a:buChar char="•"/>
              </a:pPr>
              <a:r>
                <a:rPr lang="en-US" sz="1700" b="0" i="0" u="none" strike="noStrike" cap="none">
                  <a:solidFill>
                    <a:srgbClr val="FFFFFF"/>
                  </a:solidFill>
                  <a:latin typeface="Arial"/>
                  <a:ea typeface="Arial"/>
                  <a:cs typeface="Arial"/>
                  <a:sym typeface="Arial"/>
                </a:rPr>
                <a:t>3,000 DCU employees on LinkedIn, 83,000 alumni</a:t>
              </a:r>
              <a:endParaRPr sz="1400" b="0" i="0" u="none" strike="noStrike" cap="none">
                <a:solidFill>
                  <a:srgbClr val="FFFFFF"/>
                </a:solidFill>
                <a:latin typeface="Arial"/>
                <a:ea typeface="Arial"/>
                <a:cs typeface="Arial"/>
                <a:sym typeface="Arial"/>
              </a:endParaRPr>
            </a:p>
            <a:p>
              <a:pPr marL="171450" marR="0" lvl="1" indent="-171450" algn="l" rtl="0">
                <a:lnSpc>
                  <a:spcPct val="90000"/>
                </a:lnSpc>
                <a:spcBef>
                  <a:spcPts val="340"/>
                </a:spcBef>
                <a:spcAft>
                  <a:spcPts val="0"/>
                </a:spcAft>
                <a:buClr>
                  <a:srgbClr val="FFFFFF"/>
                </a:buClr>
                <a:buSzPts val="1700"/>
                <a:buFont typeface="Arial"/>
                <a:buChar char="•"/>
              </a:pPr>
              <a:r>
                <a:rPr lang="en-US" sz="1700" b="0" i="0" u="none" strike="noStrike" cap="none">
                  <a:solidFill>
                    <a:srgbClr val="FFFFFF"/>
                  </a:solidFill>
                  <a:latin typeface="Arial"/>
                  <a:ea typeface="Arial"/>
                  <a:cs typeface="Arial"/>
                  <a:sym typeface="Arial"/>
                </a:rPr>
                <a:t>45k followers on X (Twitter) – DCU Newsfeed</a:t>
              </a:r>
              <a:endParaRPr sz="1400" b="0" i="0" u="none" strike="noStrike" cap="none">
                <a:solidFill>
                  <a:srgbClr val="FFFFFF"/>
                </a:solidFill>
                <a:latin typeface="Arial"/>
                <a:ea typeface="Arial"/>
                <a:cs typeface="Arial"/>
                <a:sym typeface="Arial"/>
              </a:endParaRPr>
            </a:p>
            <a:p>
              <a:pPr marL="171450" marR="0" lvl="1" indent="-171450" algn="l" rtl="0">
                <a:lnSpc>
                  <a:spcPct val="90000"/>
                </a:lnSpc>
                <a:spcBef>
                  <a:spcPts val="340"/>
                </a:spcBef>
                <a:spcAft>
                  <a:spcPts val="0"/>
                </a:spcAft>
                <a:buClr>
                  <a:srgbClr val="FFFFFF"/>
                </a:buClr>
                <a:buSzPts val="1700"/>
                <a:buFont typeface="Arial"/>
                <a:buChar char="•"/>
              </a:pPr>
              <a:r>
                <a:rPr lang="en-US" sz="1700" b="0" i="0" u="none" strike="noStrike" cap="none">
                  <a:solidFill>
                    <a:srgbClr val="FFFFFF"/>
                  </a:solidFill>
                  <a:latin typeface="Arial"/>
                  <a:ea typeface="Arial"/>
                  <a:cs typeface="Arial"/>
                  <a:sym typeface="Arial"/>
                </a:rPr>
                <a:t>Instagram – Almost 50% of audience is aged between 18-24. 60% women, 40% men and most active between 3pm and 9pm</a:t>
              </a:r>
              <a:endParaRPr sz="1400" b="0" i="0" u="none" strike="noStrike" cap="none">
                <a:solidFill>
                  <a:srgbClr val="FFFFFF"/>
                </a:solidFill>
                <a:latin typeface="Arial"/>
                <a:ea typeface="Arial"/>
                <a:cs typeface="Arial"/>
                <a:sym typeface="Arial"/>
              </a:endParaRPr>
            </a:p>
            <a:p>
              <a:pPr marL="171450" marR="0" lvl="1" indent="-171450" algn="l" rtl="0">
                <a:lnSpc>
                  <a:spcPct val="90000"/>
                </a:lnSpc>
                <a:spcBef>
                  <a:spcPts val="340"/>
                </a:spcBef>
                <a:spcAft>
                  <a:spcPts val="0"/>
                </a:spcAft>
                <a:buClr>
                  <a:srgbClr val="FFFFFF"/>
                </a:buClr>
                <a:buSzPts val="1700"/>
                <a:buFont typeface="Arial"/>
                <a:buChar char="•"/>
              </a:pPr>
              <a:r>
                <a:rPr lang="en-US" sz="1700" b="0" i="0" u="none" strike="noStrike" cap="none">
                  <a:solidFill>
                    <a:srgbClr val="FFFFFF"/>
                  </a:solidFill>
                  <a:latin typeface="Arial"/>
                  <a:ea typeface="Arial"/>
                  <a:cs typeface="Arial"/>
                  <a:sym typeface="Arial"/>
                </a:rPr>
                <a:t>TikTok – 70pc female – most active between 10pm and 11pm. 377k video views from September to November 2023</a:t>
              </a:r>
              <a:endParaRPr sz="1400" b="0" i="0" u="none" strike="noStrike" cap="none">
                <a:solidFill>
                  <a:srgbClr val="FFFFFF"/>
                </a:solidFill>
                <a:latin typeface="Arial"/>
                <a:ea typeface="Arial"/>
                <a:cs typeface="Arial"/>
                <a:sym typeface="Arial"/>
              </a:endParaRPr>
            </a:p>
          </p:txBody>
        </p:sp>
      </p:grpSp>
      <p:pic>
        <p:nvPicPr>
          <p:cNvPr id="500" name="Google Shape;500;p7" descr="Screen Clipping"/>
          <p:cNvPicPr preferRelativeResize="0"/>
          <p:nvPr/>
        </p:nvPicPr>
        <p:blipFill rotWithShape="1">
          <a:blip r:embed="rId3">
            <a:alphaModFix/>
          </a:blip>
          <a:srcRect/>
          <a:stretch/>
        </p:blipFill>
        <p:spPr>
          <a:xfrm>
            <a:off x="5309351" y="2009175"/>
            <a:ext cx="3879300" cy="318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8"/>
          <p:cNvSpPr txBox="1">
            <a:spLocks noGrp="1"/>
          </p:cNvSpPr>
          <p:nvPr>
            <p:ph type="title"/>
          </p:nvPr>
        </p:nvSpPr>
        <p:spPr>
          <a:xfrm>
            <a:off x="652738" y="697775"/>
            <a:ext cx="7466100" cy="8796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30434"/>
              <a:buFont typeface="Arial"/>
              <a:buNone/>
            </a:pPr>
            <a:r>
              <a:rPr lang="en-US" sz="4600">
                <a:solidFill>
                  <a:srgbClr val="013250"/>
                </a:solidFill>
              </a:rPr>
              <a:t>DCU’s Combined Audiences</a:t>
            </a:r>
            <a:endParaRPr sz="4600">
              <a:solidFill>
                <a:srgbClr val="013250"/>
              </a:solidFill>
            </a:endParaRPr>
          </a:p>
        </p:txBody>
      </p:sp>
      <p:grpSp>
        <p:nvGrpSpPr>
          <p:cNvPr id="506" name="Google Shape;506;p8"/>
          <p:cNvGrpSpPr/>
          <p:nvPr/>
        </p:nvGrpSpPr>
        <p:grpSpPr>
          <a:xfrm>
            <a:off x="538275" y="2277600"/>
            <a:ext cx="7695018" cy="3314331"/>
            <a:chOff x="3879" y="0"/>
            <a:chExt cx="9021123" cy="3746700"/>
          </a:xfrm>
        </p:grpSpPr>
        <p:sp>
          <p:nvSpPr>
            <p:cNvPr id="507" name="Google Shape;507;p8"/>
            <p:cNvSpPr/>
            <p:nvPr/>
          </p:nvSpPr>
          <p:spPr>
            <a:xfrm>
              <a:off x="3879" y="0"/>
              <a:ext cx="4443900" cy="3746700"/>
            </a:xfrm>
            <a:prstGeom prst="roundRect">
              <a:avLst>
                <a:gd name="adj" fmla="val 10000"/>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8"/>
            <p:cNvSpPr txBox="1"/>
            <p:nvPr/>
          </p:nvSpPr>
          <p:spPr>
            <a:xfrm>
              <a:off x="3879" y="1498697"/>
              <a:ext cx="4443900" cy="1498800"/>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rgbClr val="FFFFFF"/>
                </a:buClr>
                <a:buSzPts val="2200"/>
                <a:buFont typeface="Arial"/>
                <a:buNone/>
              </a:pPr>
              <a:r>
                <a:rPr lang="en-US" sz="2200" b="0" i="0" u="none" strike="noStrike" cap="none">
                  <a:solidFill>
                    <a:srgbClr val="FFFFFF"/>
                  </a:solidFill>
                  <a:latin typeface="Arial"/>
                  <a:ea typeface="Arial"/>
                  <a:cs typeface="Arial"/>
                  <a:sym typeface="Arial"/>
                </a:rPr>
                <a:t>We now have combined audiences of 277k</a:t>
              </a:r>
              <a:endParaRPr sz="1400" b="0" i="0" u="none" strike="noStrike" cap="none">
                <a:solidFill>
                  <a:srgbClr val="000000"/>
                </a:solidFill>
                <a:latin typeface="Arial"/>
                <a:ea typeface="Arial"/>
                <a:cs typeface="Arial"/>
                <a:sym typeface="Arial"/>
              </a:endParaRPr>
            </a:p>
          </p:txBody>
        </p:sp>
        <p:sp>
          <p:nvSpPr>
            <p:cNvPr id="509" name="Google Shape;509;p8"/>
            <p:cNvSpPr/>
            <p:nvPr/>
          </p:nvSpPr>
          <p:spPr>
            <a:xfrm>
              <a:off x="1500695" y="155571"/>
              <a:ext cx="1450200" cy="1386000"/>
            </a:xfrm>
            <a:prstGeom prst="ellipse">
              <a:avLst/>
            </a:prstGeom>
            <a:blipFill rotWithShape="1">
              <a:blip r:embed="rId3">
                <a:alphaModFix/>
              </a:blip>
              <a:stretch>
                <a:fillRect/>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8"/>
            <p:cNvSpPr/>
            <p:nvPr/>
          </p:nvSpPr>
          <p:spPr>
            <a:xfrm>
              <a:off x="4581102" y="0"/>
              <a:ext cx="4443900" cy="3746700"/>
            </a:xfrm>
            <a:prstGeom prst="roundRect">
              <a:avLst>
                <a:gd name="adj" fmla="val 10000"/>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8"/>
            <p:cNvSpPr txBox="1"/>
            <p:nvPr/>
          </p:nvSpPr>
          <p:spPr>
            <a:xfrm>
              <a:off x="4581102" y="1498697"/>
              <a:ext cx="4443900" cy="1498800"/>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rgbClr val="FFFFFF"/>
                </a:buClr>
                <a:buSzPts val="2200"/>
                <a:buFont typeface="Arial"/>
                <a:buNone/>
              </a:pPr>
              <a:r>
                <a:rPr lang="en-US" sz="2200" b="0" i="0" u="none" strike="noStrike" cap="none">
                  <a:solidFill>
                    <a:srgbClr val="FFFFFF"/>
                  </a:solidFill>
                  <a:latin typeface="Arial"/>
                  <a:ea typeface="Arial"/>
                  <a:cs typeface="Arial"/>
                  <a:sym typeface="Arial"/>
                </a:rPr>
                <a:t>Conversations about DCU increased from 30,000 to 100,000 between 2019 and 2022</a:t>
              </a:r>
              <a:endParaRPr sz="1400" b="0" i="0" u="none" strike="noStrike" cap="none">
                <a:solidFill>
                  <a:srgbClr val="000000"/>
                </a:solidFill>
                <a:latin typeface="Arial"/>
                <a:ea typeface="Arial"/>
                <a:cs typeface="Arial"/>
                <a:sym typeface="Arial"/>
              </a:endParaRPr>
            </a:p>
          </p:txBody>
        </p:sp>
        <p:sp>
          <p:nvSpPr>
            <p:cNvPr id="512" name="Google Shape;512;p8"/>
            <p:cNvSpPr/>
            <p:nvPr/>
          </p:nvSpPr>
          <p:spPr>
            <a:xfrm>
              <a:off x="5915844" y="100161"/>
              <a:ext cx="1614900" cy="1274100"/>
            </a:xfrm>
            <a:prstGeom prst="ellipse">
              <a:avLst/>
            </a:prstGeom>
            <a:blipFill rotWithShape="1">
              <a:blip r:embed="rId4">
                <a:alphaModFix/>
              </a:blip>
              <a:stretch>
                <a:fillRect t="-11998" b="-11988"/>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8"/>
            <p:cNvSpPr/>
            <p:nvPr/>
          </p:nvSpPr>
          <p:spPr>
            <a:xfrm>
              <a:off x="361155" y="2997395"/>
              <a:ext cx="8306700" cy="561900"/>
            </a:xfrm>
            <a:prstGeom prst="leftRightArrow">
              <a:avLst>
                <a:gd name="adj1" fmla="val 50000"/>
                <a:gd name="adj2" fmla="val 50000"/>
              </a:avLst>
            </a:prstGeom>
            <a:solidFill>
              <a:srgbClr val="ABBADE"/>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9"/>
          <p:cNvSpPr txBox="1">
            <a:spLocks noGrp="1"/>
          </p:cNvSpPr>
          <p:nvPr>
            <p:ph type="title"/>
          </p:nvPr>
        </p:nvSpPr>
        <p:spPr>
          <a:xfrm>
            <a:off x="348480" y="-8"/>
            <a:ext cx="8800200" cy="93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endParaRPr sz="3600">
              <a:solidFill>
                <a:srgbClr val="013250"/>
              </a:solidFill>
            </a:endParaRPr>
          </a:p>
          <a:p>
            <a:pPr marL="0" lvl="0" indent="0" algn="l" rtl="0">
              <a:lnSpc>
                <a:spcPct val="90000"/>
              </a:lnSpc>
              <a:spcBef>
                <a:spcPts val="0"/>
              </a:spcBef>
              <a:spcAft>
                <a:spcPts val="0"/>
              </a:spcAft>
              <a:buClr>
                <a:schemeClr val="dk1"/>
              </a:buClr>
              <a:buSzPts val="4400"/>
              <a:buFont typeface="Arial"/>
              <a:buNone/>
            </a:pPr>
            <a:r>
              <a:rPr lang="en-US" sz="3600">
                <a:solidFill>
                  <a:srgbClr val="013250"/>
                </a:solidFill>
              </a:rPr>
              <a:t>Social Media – DCU’s Top Posts 2023</a:t>
            </a:r>
            <a:endParaRPr sz="3600">
              <a:solidFill>
                <a:srgbClr val="013250"/>
              </a:solidFill>
            </a:endParaRPr>
          </a:p>
          <a:p>
            <a:pPr marL="0" lvl="0" indent="0" algn="l" rtl="0">
              <a:lnSpc>
                <a:spcPct val="90000"/>
              </a:lnSpc>
              <a:spcBef>
                <a:spcPts val="0"/>
              </a:spcBef>
              <a:spcAft>
                <a:spcPts val="0"/>
              </a:spcAft>
              <a:buClr>
                <a:schemeClr val="dk1"/>
              </a:buClr>
              <a:buSzPts val="4400"/>
              <a:buFont typeface="Arial"/>
              <a:buNone/>
            </a:pPr>
            <a:endParaRPr/>
          </a:p>
        </p:txBody>
      </p:sp>
      <p:pic>
        <p:nvPicPr>
          <p:cNvPr id="519" name="Google Shape;519;p9" descr="Screen Clipping"/>
          <p:cNvPicPr preferRelativeResize="0"/>
          <p:nvPr/>
        </p:nvPicPr>
        <p:blipFill rotWithShape="1">
          <a:blip r:embed="rId3">
            <a:alphaModFix/>
          </a:blip>
          <a:srcRect/>
          <a:stretch/>
        </p:blipFill>
        <p:spPr>
          <a:xfrm>
            <a:off x="4750748" y="1413487"/>
            <a:ext cx="912730" cy="836457"/>
          </a:xfrm>
          <a:prstGeom prst="rect">
            <a:avLst/>
          </a:prstGeom>
          <a:noFill/>
          <a:ln>
            <a:noFill/>
          </a:ln>
        </p:spPr>
      </p:pic>
      <p:pic>
        <p:nvPicPr>
          <p:cNvPr id="520" name="Google Shape;520;p9" descr="Screen Clipping"/>
          <p:cNvPicPr preferRelativeResize="0"/>
          <p:nvPr/>
        </p:nvPicPr>
        <p:blipFill rotWithShape="1">
          <a:blip r:embed="rId4">
            <a:alphaModFix/>
          </a:blip>
          <a:srcRect/>
          <a:stretch/>
        </p:blipFill>
        <p:spPr>
          <a:xfrm>
            <a:off x="4817373" y="3820881"/>
            <a:ext cx="636371" cy="654425"/>
          </a:xfrm>
          <a:prstGeom prst="rect">
            <a:avLst/>
          </a:prstGeom>
          <a:noFill/>
          <a:ln>
            <a:noFill/>
          </a:ln>
        </p:spPr>
      </p:pic>
      <p:pic>
        <p:nvPicPr>
          <p:cNvPr id="521" name="Google Shape;521;p9" descr="Screen Clipping"/>
          <p:cNvPicPr preferRelativeResize="0"/>
          <p:nvPr/>
        </p:nvPicPr>
        <p:blipFill rotWithShape="1">
          <a:blip r:embed="rId5">
            <a:alphaModFix/>
          </a:blip>
          <a:srcRect/>
          <a:stretch/>
        </p:blipFill>
        <p:spPr>
          <a:xfrm>
            <a:off x="753820" y="4136756"/>
            <a:ext cx="649312" cy="654425"/>
          </a:xfrm>
          <a:prstGeom prst="rect">
            <a:avLst/>
          </a:prstGeom>
          <a:noFill/>
          <a:ln>
            <a:noFill/>
          </a:ln>
        </p:spPr>
      </p:pic>
      <p:pic>
        <p:nvPicPr>
          <p:cNvPr id="522" name="Google Shape;522;p9"/>
          <p:cNvPicPr preferRelativeResize="0"/>
          <p:nvPr/>
        </p:nvPicPr>
        <p:blipFill rotWithShape="1">
          <a:blip r:embed="rId6">
            <a:alphaModFix/>
          </a:blip>
          <a:srcRect/>
          <a:stretch/>
        </p:blipFill>
        <p:spPr>
          <a:xfrm>
            <a:off x="566675" y="1515954"/>
            <a:ext cx="836460" cy="836476"/>
          </a:xfrm>
          <a:prstGeom prst="rect">
            <a:avLst/>
          </a:prstGeom>
          <a:noFill/>
          <a:ln>
            <a:noFill/>
          </a:ln>
        </p:spPr>
      </p:pic>
      <p:pic>
        <p:nvPicPr>
          <p:cNvPr id="523" name="Google Shape;523;p9"/>
          <p:cNvPicPr preferRelativeResize="0"/>
          <p:nvPr/>
        </p:nvPicPr>
        <p:blipFill rotWithShape="1">
          <a:blip r:embed="rId7">
            <a:alphaModFix/>
          </a:blip>
          <a:srcRect/>
          <a:stretch/>
        </p:blipFill>
        <p:spPr>
          <a:xfrm>
            <a:off x="5991000" y="898975"/>
            <a:ext cx="2021476" cy="2769575"/>
          </a:xfrm>
          <a:prstGeom prst="rect">
            <a:avLst/>
          </a:prstGeom>
          <a:noFill/>
          <a:ln>
            <a:noFill/>
          </a:ln>
        </p:spPr>
      </p:pic>
      <p:pic>
        <p:nvPicPr>
          <p:cNvPr id="524" name="Google Shape;524;p9"/>
          <p:cNvPicPr preferRelativeResize="0"/>
          <p:nvPr/>
        </p:nvPicPr>
        <p:blipFill rotWithShape="1">
          <a:blip r:embed="rId8">
            <a:alphaModFix/>
          </a:blip>
          <a:srcRect/>
          <a:stretch/>
        </p:blipFill>
        <p:spPr>
          <a:xfrm>
            <a:off x="5663475" y="3712075"/>
            <a:ext cx="3239400" cy="3096075"/>
          </a:xfrm>
          <a:prstGeom prst="rect">
            <a:avLst/>
          </a:prstGeom>
          <a:noFill/>
          <a:ln>
            <a:noFill/>
          </a:ln>
        </p:spPr>
      </p:pic>
      <p:pic>
        <p:nvPicPr>
          <p:cNvPr id="525" name="Google Shape;525;p9"/>
          <p:cNvPicPr preferRelativeResize="0"/>
          <p:nvPr/>
        </p:nvPicPr>
        <p:blipFill rotWithShape="1">
          <a:blip r:embed="rId9">
            <a:alphaModFix/>
          </a:blip>
          <a:srcRect/>
          <a:stretch/>
        </p:blipFill>
        <p:spPr>
          <a:xfrm>
            <a:off x="1501825" y="4136749"/>
            <a:ext cx="2625199" cy="2620726"/>
          </a:xfrm>
          <a:prstGeom prst="rect">
            <a:avLst/>
          </a:prstGeom>
          <a:noFill/>
          <a:ln>
            <a:noFill/>
          </a:ln>
        </p:spPr>
      </p:pic>
      <p:pic>
        <p:nvPicPr>
          <p:cNvPr id="526" name="Google Shape;526;p9"/>
          <p:cNvPicPr preferRelativeResize="0"/>
          <p:nvPr/>
        </p:nvPicPr>
        <p:blipFill rotWithShape="1">
          <a:blip r:embed="rId10">
            <a:alphaModFix/>
          </a:blip>
          <a:srcRect/>
          <a:stretch/>
        </p:blipFill>
        <p:spPr>
          <a:xfrm>
            <a:off x="1632072" y="1193648"/>
            <a:ext cx="2364725" cy="28592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6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0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9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1291</Words>
  <Application>Microsoft Office PowerPoint</Application>
  <PresentationFormat>Widescreen</PresentationFormat>
  <Paragraphs>158</Paragraphs>
  <Slides>24</Slides>
  <Notes>24</Notes>
  <HiddenSlides>0</HiddenSlides>
  <MMClips>0</MMClips>
  <ScaleCrop>false</ScaleCrop>
  <HeadingPairs>
    <vt:vector size="6" baseType="variant">
      <vt:variant>
        <vt:lpstr>Fonts Used</vt:lpstr>
      </vt:variant>
      <vt:variant>
        <vt:i4>2</vt:i4>
      </vt:variant>
      <vt:variant>
        <vt:lpstr>Theme</vt:lpstr>
      </vt:variant>
      <vt:variant>
        <vt:i4>17</vt:i4>
      </vt:variant>
      <vt:variant>
        <vt:lpstr>Slide Titles</vt:lpstr>
      </vt:variant>
      <vt:variant>
        <vt:i4>24</vt:i4>
      </vt:variant>
    </vt:vector>
  </HeadingPairs>
  <TitlesOfParts>
    <vt:vector size="43" baseType="lpstr">
      <vt:lpstr>Arial</vt:lpstr>
      <vt:lpstr>Calibri</vt:lpstr>
      <vt:lpstr>Office Theme</vt:lpstr>
      <vt:lpstr>2_Office Theme</vt:lpstr>
      <vt:lpstr>4_Office Theme</vt:lpstr>
      <vt:lpstr>9_Office Theme</vt:lpstr>
      <vt:lpstr>8_Office Theme</vt:lpstr>
      <vt:lpstr>10_Office Theme</vt:lpstr>
      <vt:lpstr>13_Office Theme</vt:lpstr>
      <vt:lpstr>14_Office Theme</vt:lpstr>
      <vt:lpstr>16_Office Theme</vt:lpstr>
      <vt:lpstr>26_Office Theme</vt:lpstr>
      <vt:lpstr>15_Office Theme</vt:lpstr>
      <vt:lpstr>20_Office Theme</vt:lpstr>
      <vt:lpstr>19_Office Theme</vt:lpstr>
      <vt:lpstr>21_Office Theme</vt:lpstr>
      <vt:lpstr>22_Office Theme</vt:lpstr>
      <vt:lpstr>23_Office Theme</vt:lpstr>
      <vt:lpstr>25_Office Theme</vt:lpstr>
      <vt:lpstr>How to Effectively Manage Social Media </vt:lpstr>
      <vt:lpstr>Overview </vt:lpstr>
      <vt:lpstr>Social Media – DCU Digital Comms</vt:lpstr>
      <vt:lpstr>Social Media – Digital Comms</vt:lpstr>
      <vt:lpstr>DCU’s Social Media Channels</vt:lpstr>
      <vt:lpstr>Social Media – DCU</vt:lpstr>
      <vt:lpstr>Social Media – DCU Platforms</vt:lpstr>
      <vt:lpstr>DCU’s Combined Audiences</vt:lpstr>
      <vt:lpstr> Social Media – DCU’s Top Posts 2023 </vt:lpstr>
      <vt:lpstr> Social Media Growth – 2022 to 2024</vt:lpstr>
      <vt:lpstr>Social Media – Guidelines</vt:lpstr>
      <vt:lpstr>Social Media – Images</vt:lpstr>
      <vt:lpstr>Social Media – Accessibility</vt:lpstr>
      <vt:lpstr>Social Media – Engagement</vt:lpstr>
      <vt:lpstr>X (formerly known as Twitter)</vt:lpstr>
      <vt:lpstr>Suggestions for X/Twitter</vt:lpstr>
      <vt:lpstr>Social Media – X/Twitter</vt:lpstr>
      <vt:lpstr>Suggestions for LinkedIn</vt:lpstr>
      <vt:lpstr>Suggestions for Facebook</vt:lpstr>
      <vt:lpstr>Suggestions for Instagram</vt:lpstr>
      <vt:lpstr>Suggestions for Instagram</vt:lpstr>
      <vt:lpstr>Suggestions for TikTok</vt:lpstr>
      <vt:lpstr>Suggestions for TikTok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Effectively Manage Social Media </dc:title>
  <dc:creator>Natalja Matease</dc:creator>
  <cp:lastModifiedBy>Natalja Matease</cp:lastModifiedBy>
  <cp:revision>1</cp:revision>
  <dcterms:modified xsi:type="dcterms:W3CDTF">2024-06-07T11:31:56Z</dcterms:modified>
</cp:coreProperties>
</file>