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4"/>
  </p:notesMasterIdLst>
  <p:handoutMasterIdLst>
    <p:handoutMasterId r:id="rId15"/>
  </p:handoutMasterIdLst>
  <p:sldIdLst>
    <p:sldId id="258" r:id="rId5"/>
    <p:sldId id="427" r:id="rId6"/>
    <p:sldId id="458" r:id="rId7"/>
    <p:sldId id="466" r:id="rId8"/>
    <p:sldId id="465" r:id="rId9"/>
    <p:sldId id="462" r:id="rId10"/>
    <p:sldId id="468" r:id="rId11"/>
    <p:sldId id="467" r:id="rId12"/>
    <p:sldId id="456" r:id="rId13"/>
  </p:sldIdLst>
  <p:sldSz cx="9144000" cy="6858000" type="screen4x3"/>
  <p:notesSz cx="666273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09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1B56"/>
    <a:srgbClr val="39B54A"/>
    <a:srgbClr val="BF1E2E"/>
    <a:srgbClr val="00AEEF"/>
    <a:srgbClr val="BED9E8"/>
    <a:srgbClr val="69A1BA"/>
    <a:srgbClr val="F5DFF4"/>
    <a:srgbClr val="EFC9ED"/>
    <a:srgbClr val="F7941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C63B84-579B-44BC-C309-83236474AF6C}" v="335" dt="2021-09-21T14:05:59.541"/>
    <p1510:client id="{779AC085-BD9E-6040-76EE-2FFDBC72434E}" v="221" dt="2021-09-21T17:34:59.313"/>
    <p1510:client id="{7F20CA45-C5EC-2219-109A-0879256ACA2E}" v="35" dt="2021-09-21T20:30:51.072"/>
    <p1510:client id="{B86F2F7A-596E-EF59-28C6-AD108D705D8B}" v="61" dt="2021-09-23T16:18:27.1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62" autoAdjust="0"/>
    <p:restoredTop sz="91361" autoAdjust="0"/>
  </p:normalViewPr>
  <p:slideViewPr>
    <p:cSldViewPr>
      <p:cViewPr varScale="1">
        <p:scale>
          <a:sx n="42" d="100"/>
          <a:sy n="42" d="100"/>
        </p:scale>
        <p:origin x="1896" y="48"/>
      </p:cViewPr>
      <p:guideLst>
        <p:guide orient="horz" pos="2160"/>
        <p:guide pos="2880"/>
      </p:guideLst>
    </p:cSldViewPr>
  </p:slideViewPr>
  <p:notesTextViewPr>
    <p:cViewPr>
      <p:scale>
        <a:sx n="1" d="1"/>
        <a:sy n="1" d="1"/>
      </p:scale>
      <p:origin x="0" y="0"/>
    </p:cViewPr>
  </p:notesTextViewPr>
  <p:notesViewPr>
    <p:cSldViewPr>
      <p:cViewPr varScale="1">
        <p:scale>
          <a:sx n="65" d="100"/>
          <a:sy n="65" d="100"/>
        </p:scale>
        <p:origin x="-1248" y="-91"/>
      </p:cViewPr>
      <p:guideLst>
        <p:guide orient="horz" pos="3127"/>
        <p:guide pos="209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774010" y="0"/>
            <a:ext cx="2887186" cy="496332"/>
          </a:xfrm>
          <a:prstGeom prst="rect">
            <a:avLst/>
          </a:prstGeom>
        </p:spPr>
        <p:txBody>
          <a:bodyPr vert="horz" lIns="91440" tIns="45720" rIns="91440" bIns="45720" rtlCol="0"/>
          <a:lstStyle>
            <a:lvl1pPr algn="r">
              <a:defRPr sz="1200"/>
            </a:lvl1pPr>
          </a:lstStyle>
          <a:p>
            <a:fld id="{B96A5442-C016-48DA-AA2B-294EA9F0E856}" type="datetimeFigureOut">
              <a:rPr lang="en-IE" smtClean="0"/>
              <a:t>29/09/2021</a:t>
            </a:fld>
            <a:endParaRPr lang="en-IE"/>
          </a:p>
        </p:txBody>
      </p:sp>
      <p:sp>
        <p:nvSpPr>
          <p:cNvPr id="4" name="Footer Placeholder 3"/>
          <p:cNvSpPr>
            <a:spLocks noGrp="1"/>
          </p:cNvSpPr>
          <p:nvPr>
            <p:ph type="ftr" sz="quarter" idx="2"/>
          </p:nvPr>
        </p:nvSpPr>
        <p:spPr>
          <a:xfrm>
            <a:off x="0" y="9428583"/>
            <a:ext cx="2887186" cy="496332"/>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774010" y="9428583"/>
            <a:ext cx="2887186" cy="496332"/>
          </a:xfrm>
          <a:prstGeom prst="rect">
            <a:avLst/>
          </a:prstGeom>
        </p:spPr>
        <p:txBody>
          <a:bodyPr vert="horz" lIns="91440" tIns="45720" rIns="91440" bIns="45720" rtlCol="0" anchor="b"/>
          <a:lstStyle>
            <a:lvl1pPr algn="r">
              <a:defRPr sz="1200"/>
            </a:lvl1pPr>
          </a:lstStyle>
          <a:p>
            <a:fld id="{9BA3AAB4-353A-4B9D-AC51-C8DA35BC7B98}" type="slidenum">
              <a:rPr lang="en-IE" smtClean="0"/>
              <a:t>‹#›</a:t>
            </a:fld>
            <a:endParaRPr lang="en-IE"/>
          </a:p>
        </p:txBody>
      </p:sp>
    </p:spTree>
    <p:extLst>
      <p:ext uri="{BB962C8B-B14F-4D97-AF65-F5344CB8AC3E}">
        <p14:creationId xmlns:p14="http://schemas.microsoft.com/office/powerpoint/2010/main" val="3931871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774010" y="0"/>
            <a:ext cx="2887186" cy="496332"/>
          </a:xfrm>
          <a:prstGeom prst="rect">
            <a:avLst/>
          </a:prstGeom>
        </p:spPr>
        <p:txBody>
          <a:bodyPr vert="horz" lIns="91440" tIns="45720" rIns="91440" bIns="45720" rtlCol="0"/>
          <a:lstStyle>
            <a:lvl1pPr algn="r">
              <a:defRPr sz="1200"/>
            </a:lvl1pPr>
          </a:lstStyle>
          <a:p>
            <a:fld id="{F25D1FF9-BDE1-4329-BBF1-8CD1051BE494}" type="datetimeFigureOut">
              <a:rPr lang="en-IE" smtClean="0"/>
              <a:t>29/09/2021</a:t>
            </a:fld>
            <a:endParaRPr lang="en-IE"/>
          </a:p>
        </p:txBody>
      </p:sp>
      <p:sp>
        <p:nvSpPr>
          <p:cNvPr id="4" name="Slide Image Placeholder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66274" y="4715153"/>
            <a:ext cx="533019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428583"/>
            <a:ext cx="2887186" cy="496332"/>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774010" y="9428583"/>
            <a:ext cx="2887186" cy="496332"/>
          </a:xfrm>
          <a:prstGeom prst="rect">
            <a:avLst/>
          </a:prstGeom>
        </p:spPr>
        <p:txBody>
          <a:bodyPr vert="horz" lIns="91440" tIns="45720" rIns="91440" bIns="45720" rtlCol="0" anchor="b"/>
          <a:lstStyle>
            <a:lvl1pPr algn="r">
              <a:defRPr sz="1200"/>
            </a:lvl1pPr>
          </a:lstStyle>
          <a:p>
            <a:fld id="{1B084ABE-2FE9-4134-A77D-13070536E697}" type="slidenum">
              <a:rPr lang="en-IE" smtClean="0"/>
              <a:t>‹#›</a:t>
            </a:fld>
            <a:endParaRPr lang="en-IE"/>
          </a:p>
        </p:txBody>
      </p:sp>
    </p:spTree>
    <p:extLst>
      <p:ext uri="{BB962C8B-B14F-4D97-AF65-F5344CB8AC3E}">
        <p14:creationId xmlns:p14="http://schemas.microsoft.com/office/powerpoint/2010/main" val="2230477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1B084ABE-2FE9-4134-A77D-13070536E697}" type="slidenum">
              <a:rPr lang="en-IE" smtClean="0"/>
              <a:t>4</a:t>
            </a:fld>
            <a:endParaRPr lang="en-IE"/>
          </a:p>
        </p:txBody>
      </p:sp>
    </p:spTree>
    <p:extLst>
      <p:ext uri="{BB962C8B-B14F-4D97-AF65-F5344CB8AC3E}">
        <p14:creationId xmlns:p14="http://schemas.microsoft.com/office/powerpoint/2010/main" val="36322499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descr="U:\Fingal Public Participation Network 2017 Official Folder\Communications\poster_1.jpg"/>
          <p:cNvPicPr>
            <a:picLocks noChangeAspect="1" noChangeArrowheads="1"/>
          </p:cNvPicPr>
          <p:nvPr userDrawn="1"/>
        </p:nvPicPr>
        <p:blipFill rotWithShape="1">
          <a:blip r:embed="rId2" cstate="screen">
            <a:extLst>
              <a:ext uri="{28A0092B-C50C-407E-A947-70E740481C1C}">
                <a14:useLocalDpi xmlns:a14="http://schemas.microsoft.com/office/drawing/2010/main" val="0"/>
              </a:ext>
            </a:extLst>
          </a:blip>
          <a:srcRect/>
          <a:stretch/>
        </p:blipFill>
        <p:spPr bwMode="auto">
          <a:xfrm rot="5400000">
            <a:off x="1143000" y="-1143000"/>
            <a:ext cx="6858000" cy="914400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hasCustomPrompt="1"/>
          </p:nvPr>
        </p:nvSpPr>
        <p:spPr>
          <a:xfrm>
            <a:off x="683568" y="4293096"/>
            <a:ext cx="7772400" cy="821953"/>
          </a:xfrm>
        </p:spPr>
        <p:txBody>
          <a:bodyPr/>
          <a:lstStyle>
            <a:lvl1pPr>
              <a:defRPr>
                <a:solidFill>
                  <a:srgbClr val="591B56"/>
                </a:solidFill>
                <a:latin typeface="Arial" pitchFamily="34" charset="0"/>
                <a:cs typeface="Arial" pitchFamily="34" charset="0"/>
              </a:defRPr>
            </a:lvl1pPr>
          </a:lstStyle>
          <a:p>
            <a:r>
              <a:rPr lang="en-US" dirty="0"/>
              <a:t>Title</a:t>
            </a:r>
            <a:endParaRPr lang="en-IE" dirty="0"/>
          </a:p>
        </p:txBody>
      </p:sp>
      <p:sp>
        <p:nvSpPr>
          <p:cNvPr id="3" name="Subtitle 2"/>
          <p:cNvSpPr>
            <a:spLocks noGrp="1"/>
          </p:cNvSpPr>
          <p:nvPr>
            <p:ph type="subTitle" idx="1" hasCustomPrompt="1"/>
          </p:nvPr>
        </p:nvSpPr>
        <p:spPr>
          <a:xfrm>
            <a:off x="1547664" y="5805264"/>
            <a:ext cx="6400800" cy="600472"/>
          </a:xfrm>
        </p:spPr>
        <p:txBody>
          <a:bodyPr>
            <a:normAutofit/>
          </a:bodyPr>
          <a:lstStyle>
            <a:lvl1pPr marL="0" indent="0" algn="ctr">
              <a:buNone/>
              <a:defRPr sz="2800" baseline="0">
                <a:solidFill>
                  <a:srgbClr val="BF1E2E"/>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Presenter / Venue / Date</a:t>
            </a:r>
            <a:endParaRPr lang="en-IE" dirty="0"/>
          </a:p>
        </p:txBody>
      </p:sp>
      <p:sp>
        <p:nvSpPr>
          <p:cNvPr id="4" name="Date Placeholder 3"/>
          <p:cNvSpPr>
            <a:spLocks noGrp="1"/>
          </p:cNvSpPr>
          <p:nvPr>
            <p:ph type="dt" sz="half" idx="10"/>
          </p:nvPr>
        </p:nvSpPr>
        <p:spPr/>
        <p:txBody>
          <a:bodyPr/>
          <a:lstStyle/>
          <a:p>
            <a:fld id="{C4E6ED97-3AF0-49A6-AE6D-2256AE36B39E}" type="datetime1">
              <a:rPr lang="en-IE" smtClean="0"/>
              <a:t>29/09/2021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52AB231-68C5-4326-9303-E9E2C0C8C9ED}" type="slidenum">
              <a:rPr lang="en-IE" smtClean="0"/>
              <a:t>‹#›</a:t>
            </a:fld>
            <a:endParaRPr lang="en-IE"/>
          </a:p>
        </p:txBody>
      </p:sp>
      <p:pic>
        <p:nvPicPr>
          <p:cNvPr id="8" name="Picture 2" descr="U:\Community\Fingal Public Participation Network 2017 Official Folder\Communications\Logos\Fingal Logo.png"/>
          <p:cNvPicPr>
            <a:picLocks noChangeAspect="1" noChangeArrowheads="1"/>
          </p:cNvPicPr>
          <p:nvPr userDrawn="1"/>
        </p:nvPicPr>
        <p:blipFill>
          <a:blip r:embed="rId3" cstate="screen">
            <a:extLst>
              <a:ext uri="{28A0092B-C50C-407E-A947-70E740481C1C}">
                <a14:useLocalDpi xmlns:a14="http://schemas.microsoft.com/office/drawing/2010/main" val="0"/>
              </a:ext>
            </a:extLst>
          </a:blip>
          <a:srcRect/>
          <a:stretch>
            <a:fillRect/>
          </a:stretch>
        </p:blipFill>
        <p:spPr bwMode="auto">
          <a:xfrm>
            <a:off x="1691680" y="1052736"/>
            <a:ext cx="5760000" cy="290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2498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6DA02C51-7397-4318-82A6-F607A4DDE995}" type="datetime1">
              <a:rPr lang="en-IE" smtClean="0"/>
              <a:t>29/09/2021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52AB231-68C5-4326-9303-E9E2C0C8C9ED}" type="slidenum">
              <a:rPr lang="en-IE" smtClean="0"/>
              <a:t>‹#›</a:t>
            </a:fld>
            <a:endParaRPr lang="en-IE"/>
          </a:p>
        </p:txBody>
      </p:sp>
    </p:spTree>
    <p:extLst>
      <p:ext uri="{BB962C8B-B14F-4D97-AF65-F5344CB8AC3E}">
        <p14:creationId xmlns:p14="http://schemas.microsoft.com/office/powerpoint/2010/main" val="748912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B80F8A8A-170F-4894-9236-8E06D438035C}" type="datetime1">
              <a:rPr lang="en-IE" smtClean="0"/>
              <a:t>29/09/2021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52AB231-68C5-4326-9303-E9E2C0C8C9ED}" type="slidenum">
              <a:rPr lang="en-IE" smtClean="0"/>
              <a:t>‹#›</a:t>
            </a:fld>
            <a:endParaRPr lang="en-IE"/>
          </a:p>
        </p:txBody>
      </p:sp>
    </p:spTree>
    <p:extLst>
      <p:ext uri="{BB962C8B-B14F-4D97-AF65-F5344CB8AC3E}">
        <p14:creationId xmlns:p14="http://schemas.microsoft.com/office/powerpoint/2010/main" val="1977777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7" name="Picture 3" descr="U:\Community\Fingal Public Participation Network 2017 Official Folder\Communications\Logos\right_corner_pres.gi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913485" y="4149080"/>
            <a:ext cx="3230514" cy="270892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U:\Community\Fingal Public Participation Network 2017 Official Folder\Communications\Logos\left_corner_pres.gi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186"/>
            <a:ext cx="3010525" cy="25650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67544" y="274638"/>
            <a:ext cx="6120680" cy="1354162"/>
          </a:xfrm>
        </p:spPr>
        <p:txBody>
          <a:bodyPr/>
          <a:lstStyle>
            <a:lvl1pPr algn="l">
              <a:defRPr>
                <a:solidFill>
                  <a:srgbClr val="591B56"/>
                </a:solidFill>
              </a:defRPr>
            </a:lvl1pPr>
          </a:lstStyle>
          <a:p>
            <a:r>
              <a:rPr lang="en-US" dirty="0"/>
              <a:t>Click to edit Master title style</a:t>
            </a:r>
            <a:endParaRPr lang="en-IE" dirty="0"/>
          </a:p>
        </p:txBody>
      </p:sp>
      <p:sp>
        <p:nvSpPr>
          <p:cNvPr id="3" name="Content Placeholder 2"/>
          <p:cNvSpPr>
            <a:spLocks noGrp="1"/>
          </p:cNvSpPr>
          <p:nvPr>
            <p:ph idx="1"/>
          </p:nvPr>
        </p:nvSpPr>
        <p:spPr>
          <a:xfrm>
            <a:off x="457200" y="1628800"/>
            <a:ext cx="8229600" cy="47525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AF1A7D75-0769-4DD3-B67E-9CB14CD94FC5}" type="datetime1">
              <a:rPr lang="en-IE" smtClean="0"/>
              <a:t>29/09/2021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lvl1pPr>
              <a:defRPr b="1">
                <a:solidFill>
                  <a:schemeClr val="bg1"/>
                </a:solidFill>
              </a:defRPr>
            </a:lvl1pPr>
          </a:lstStyle>
          <a:p>
            <a:fld id="{452AB231-68C5-4326-9303-E9E2C0C8C9ED}" type="slidenum">
              <a:rPr lang="en-IE" smtClean="0"/>
              <a:pPr/>
              <a:t>‹#›</a:t>
            </a:fld>
            <a:endParaRPr lang="en-IE"/>
          </a:p>
        </p:txBody>
      </p:sp>
      <p:pic>
        <p:nvPicPr>
          <p:cNvPr id="1028" name="Picture 4" descr="U:\Community\Fingal Public Participation Network 2017 Official Folder\Communications\Logos\Fingal Logo.png"/>
          <p:cNvPicPr>
            <a:picLocks noChangeAspect="1" noChangeArrowheads="1"/>
          </p:cNvPicPr>
          <p:nvPr userDrawn="1"/>
        </p:nvPicPr>
        <p:blipFill>
          <a:blip r:embed="rId4" cstate="screen">
            <a:extLst>
              <a:ext uri="{28A0092B-C50C-407E-A947-70E740481C1C}">
                <a14:useLocalDpi xmlns:a14="http://schemas.microsoft.com/office/drawing/2010/main" val="0"/>
              </a:ext>
            </a:extLst>
          </a:blip>
          <a:srcRect/>
          <a:stretch>
            <a:fillRect/>
          </a:stretch>
        </p:blipFill>
        <p:spPr bwMode="auto">
          <a:xfrm>
            <a:off x="6642989" y="114300"/>
            <a:ext cx="2315536" cy="11680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0917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0146CA-E346-447B-B159-13DDE3107734}" type="datetime1">
              <a:rPr lang="en-IE" smtClean="0"/>
              <a:t>29/09/2021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52AB231-68C5-4326-9303-E9E2C0C8C9ED}" type="slidenum">
              <a:rPr lang="en-IE" smtClean="0"/>
              <a:t>‹#›</a:t>
            </a:fld>
            <a:endParaRPr lang="en-IE"/>
          </a:p>
        </p:txBody>
      </p:sp>
    </p:spTree>
    <p:extLst>
      <p:ext uri="{BB962C8B-B14F-4D97-AF65-F5344CB8AC3E}">
        <p14:creationId xmlns:p14="http://schemas.microsoft.com/office/powerpoint/2010/main" val="1939320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3" descr="U:\Community\Fingal Public Participation Network 2017 Official Folder\Communications\Logos\right_corner_pres.gi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913485" y="4149080"/>
            <a:ext cx="3230514" cy="270892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U:\Community\Fingal Public Participation Network 2017 Official Folder\Communications\Logos\left_corner_pres.gi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186"/>
            <a:ext cx="3010525" cy="256509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U:\Community\Fingal Public Participation Network 2017 Official Folder\Communications\Logos\Fingal Logo.png"/>
          <p:cNvPicPr>
            <a:picLocks noChangeAspect="1" noChangeArrowheads="1"/>
          </p:cNvPicPr>
          <p:nvPr userDrawn="1"/>
        </p:nvPicPr>
        <p:blipFill>
          <a:blip r:embed="rId4" cstate="screen">
            <a:extLst>
              <a:ext uri="{28A0092B-C50C-407E-A947-70E740481C1C}">
                <a14:useLocalDpi xmlns:a14="http://schemas.microsoft.com/office/drawing/2010/main" val="0"/>
              </a:ext>
            </a:extLst>
          </a:blip>
          <a:srcRect/>
          <a:stretch>
            <a:fillRect/>
          </a:stretch>
        </p:blipFill>
        <p:spPr bwMode="auto">
          <a:xfrm>
            <a:off x="6642989" y="114300"/>
            <a:ext cx="2315536" cy="116805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70602" y="341784"/>
            <a:ext cx="6131024" cy="1143000"/>
          </a:xfrm>
        </p:spPr>
        <p:txBody>
          <a:bodyPr/>
          <a:lstStyle>
            <a:lvl1pPr algn="l">
              <a:defRPr>
                <a:solidFill>
                  <a:srgbClr val="591B56"/>
                </a:solidFill>
              </a:defRPr>
            </a:lvl1pPr>
          </a:lstStyle>
          <a:p>
            <a:r>
              <a:rPr lang="en-US" dirty="0"/>
              <a:t>Click to edit Master title style</a:t>
            </a:r>
            <a:endParaRPr lang="en-IE"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B4BF0A79-86B4-4AC5-A4F8-093082875494}" type="datetime1">
              <a:rPr lang="en-IE" smtClean="0"/>
              <a:t>29/09/2021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452AB231-68C5-4326-9303-E9E2C0C8C9ED}" type="slidenum">
              <a:rPr lang="en-IE" smtClean="0"/>
              <a:pPr/>
              <a:t>‹#›</a:t>
            </a:fld>
            <a:endParaRPr lang="en-IE" dirty="0"/>
          </a:p>
        </p:txBody>
      </p:sp>
    </p:spTree>
    <p:extLst>
      <p:ext uri="{BB962C8B-B14F-4D97-AF65-F5344CB8AC3E}">
        <p14:creationId xmlns:p14="http://schemas.microsoft.com/office/powerpoint/2010/main" val="167149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79F212A3-CCC4-4201-A2B0-0AFB82EACD6C}" type="datetime1">
              <a:rPr lang="en-IE" smtClean="0"/>
              <a:t>29/09/2021</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452AB231-68C5-4326-9303-E9E2C0C8C9ED}" type="slidenum">
              <a:rPr lang="en-IE" smtClean="0"/>
              <a:t>‹#›</a:t>
            </a:fld>
            <a:endParaRPr lang="en-IE"/>
          </a:p>
        </p:txBody>
      </p:sp>
    </p:spTree>
    <p:extLst>
      <p:ext uri="{BB962C8B-B14F-4D97-AF65-F5344CB8AC3E}">
        <p14:creationId xmlns:p14="http://schemas.microsoft.com/office/powerpoint/2010/main" val="3974107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8AE44D1C-D49F-461F-A50B-4BE26A1633A6}" type="datetime1">
              <a:rPr lang="en-IE" smtClean="0"/>
              <a:t>29/09/2021</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452AB231-68C5-4326-9303-E9E2C0C8C9ED}" type="slidenum">
              <a:rPr lang="en-IE" smtClean="0"/>
              <a:t>‹#›</a:t>
            </a:fld>
            <a:endParaRPr lang="en-IE"/>
          </a:p>
        </p:txBody>
      </p:sp>
    </p:spTree>
    <p:extLst>
      <p:ext uri="{BB962C8B-B14F-4D97-AF65-F5344CB8AC3E}">
        <p14:creationId xmlns:p14="http://schemas.microsoft.com/office/powerpoint/2010/main" val="718249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46A511-E5A9-42FE-857F-93954AD850AE}" type="datetime1">
              <a:rPr lang="en-IE" smtClean="0"/>
              <a:t>29/09/2021</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452AB231-68C5-4326-9303-E9E2C0C8C9ED}" type="slidenum">
              <a:rPr lang="en-IE" smtClean="0"/>
              <a:t>‹#›</a:t>
            </a:fld>
            <a:endParaRPr lang="en-IE"/>
          </a:p>
        </p:txBody>
      </p:sp>
    </p:spTree>
    <p:extLst>
      <p:ext uri="{BB962C8B-B14F-4D97-AF65-F5344CB8AC3E}">
        <p14:creationId xmlns:p14="http://schemas.microsoft.com/office/powerpoint/2010/main" val="486547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5636A4-EB35-4444-BAD2-80EE2F30E2E7}" type="datetime1">
              <a:rPr lang="en-IE" smtClean="0"/>
              <a:t>29/09/2021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52AB231-68C5-4326-9303-E9E2C0C8C9ED}" type="slidenum">
              <a:rPr lang="en-IE" smtClean="0"/>
              <a:t>‹#›</a:t>
            </a:fld>
            <a:endParaRPr lang="en-IE"/>
          </a:p>
        </p:txBody>
      </p:sp>
    </p:spTree>
    <p:extLst>
      <p:ext uri="{BB962C8B-B14F-4D97-AF65-F5344CB8AC3E}">
        <p14:creationId xmlns:p14="http://schemas.microsoft.com/office/powerpoint/2010/main" val="550486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87C559-B497-40F7-8071-523312F1B17B}" type="datetime1">
              <a:rPr lang="en-IE" smtClean="0"/>
              <a:t>29/09/2021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52AB231-68C5-4326-9303-E9E2C0C8C9ED}" type="slidenum">
              <a:rPr lang="en-IE" smtClean="0"/>
              <a:t>‹#›</a:t>
            </a:fld>
            <a:endParaRPr lang="en-IE"/>
          </a:p>
        </p:txBody>
      </p:sp>
    </p:spTree>
    <p:extLst>
      <p:ext uri="{BB962C8B-B14F-4D97-AF65-F5344CB8AC3E}">
        <p14:creationId xmlns:p14="http://schemas.microsoft.com/office/powerpoint/2010/main" val="2151285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cs typeface="Arial" pitchFamily="34" charset="0"/>
              </a:defRPr>
            </a:lvl1pPr>
          </a:lstStyle>
          <a:p>
            <a:fld id="{A1D21794-3391-4B3E-8D31-C93CE7A5A5AC}" type="datetime1">
              <a:rPr lang="en-IE" smtClean="0"/>
              <a:t>29/09/2021</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cs typeface="Arial" pitchFamily="34" charset="0"/>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cs typeface="Arial" pitchFamily="34" charset="0"/>
              </a:defRPr>
            </a:lvl1pPr>
          </a:lstStyle>
          <a:p>
            <a:fld id="{452AB231-68C5-4326-9303-E9E2C0C8C9ED}" type="slidenum">
              <a:rPr lang="en-IE" smtClean="0"/>
              <a:pPr/>
              <a:t>‹#›</a:t>
            </a:fld>
            <a:endParaRPr lang="en-IE"/>
          </a:p>
        </p:txBody>
      </p:sp>
    </p:spTree>
    <p:extLst>
      <p:ext uri="{BB962C8B-B14F-4D97-AF65-F5344CB8AC3E}">
        <p14:creationId xmlns:p14="http://schemas.microsoft.com/office/powerpoint/2010/main" val="10490499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Info@fingalppn.i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623271"/>
            <a:ext cx="9144000" cy="821953"/>
          </a:xfrm>
        </p:spPr>
        <p:txBody>
          <a:bodyPr>
            <a:noAutofit/>
          </a:bodyPr>
          <a:lstStyle/>
          <a:p>
            <a:r>
              <a:rPr lang="en-IE" sz="3600" b="1" dirty="0">
                <a:solidFill>
                  <a:srgbClr val="591B56"/>
                </a:solidFill>
              </a:rPr>
              <a:t>Proposal of Sub PPN Pilot </a:t>
            </a:r>
            <a:endParaRPr lang="en-IE" sz="3600" dirty="0">
              <a:solidFill>
                <a:srgbClr val="591B56"/>
              </a:solidFill>
            </a:endParaRPr>
          </a:p>
        </p:txBody>
      </p:sp>
      <p:sp>
        <p:nvSpPr>
          <p:cNvPr id="3" name="Subtitle 2"/>
          <p:cNvSpPr>
            <a:spLocks noGrp="1"/>
          </p:cNvSpPr>
          <p:nvPr>
            <p:ph type="subTitle" idx="1"/>
          </p:nvPr>
        </p:nvSpPr>
        <p:spPr>
          <a:xfrm>
            <a:off x="0" y="6140896"/>
            <a:ext cx="9144000" cy="600472"/>
          </a:xfrm>
        </p:spPr>
        <p:txBody>
          <a:bodyPr>
            <a:normAutofit/>
          </a:bodyPr>
          <a:lstStyle/>
          <a:p>
            <a:r>
              <a:rPr lang="en-IE" baseline="30000" dirty="0">
                <a:solidFill>
                  <a:srgbClr val="BF1E2E"/>
                </a:solidFill>
              </a:rPr>
              <a:t>23r</a:t>
            </a:r>
            <a:r>
              <a:rPr lang="en-IE" baseline="30000" dirty="0"/>
              <a:t>d September 2021</a:t>
            </a:r>
            <a:endParaRPr lang="en-IE" dirty="0">
              <a:solidFill>
                <a:srgbClr val="BF1E2E"/>
              </a:solidFill>
            </a:endParaRPr>
          </a:p>
        </p:txBody>
      </p:sp>
      <p:sp>
        <p:nvSpPr>
          <p:cNvPr id="4" name="Slide Number Placeholder 3"/>
          <p:cNvSpPr>
            <a:spLocks noGrp="1"/>
          </p:cNvSpPr>
          <p:nvPr>
            <p:ph type="sldNum" sz="quarter" idx="12"/>
          </p:nvPr>
        </p:nvSpPr>
        <p:spPr/>
        <p:txBody>
          <a:bodyPr/>
          <a:lstStyle/>
          <a:p>
            <a:fld id="{452AB231-68C5-4326-9303-E9E2C0C8C9ED}" type="slidenum">
              <a:rPr lang="en-IE" smtClean="0"/>
              <a:t>1</a:t>
            </a:fld>
            <a:endParaRPr lang="en-IE" dirty="0"/>
          </a:p>
        </p:txBody>
      </p:sp>
    </p:spTree>
    <p:extLst>
      <p:ext uri="{BB962C8B-B14F-4D97-AF65-F5344CB8AC3E}">
        <p14:creationId xmlns:p14="http://schemas.microsoft.com/office/powerpoint/2010/main" val="90005187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History of the Motion</a:t>
            </a:r>
          </a:p>
        </p:txBody>
      </p:sp>
      <p:sp>
        <p:nvSpPr>
          <p:cNvPr id="3" name="Content Placeholder 2"/>
          <p:cNvSpPr>
            <a:spLocks noGrp="1"/>
          </p:cNvSpPr>
          <p:nvPr>
            <p:ph idx="1"/>
          </p:nvPr>
        </p:nvSpPr>
        <p:spPr>
          <a:xfrm>
            <a:off x="457200" y="1628800"/>
            <a:ext cx="8229600" cy="5040560"/>
          </a:xfrm>
        </p:spPr>
        <p:txBody>
          <a:bodyPr>
            <a:normAutofit fontScale="92500"/>
          </a:bodyPr>
          <a:lstStyle/>
          <a:p>
            <a:r>
              <a:rPr lang="en-IE" b="1" dirty="0"/>
              <a:t>8</a:t>
            </a:r>
            <a:r>
              <a:rPr lang="en-IE" b="1" baseline="30000" dirty="0"/>
              <a:t>th</a:t>
            </a:r>
            <a:r>
              <a:rPr lang="en-IE" b="1" dirty="0"/>
              <a:t> May 2019 – Plenary approved the following:</a:t>
            </a:r>
          </a:p>
          <a:p>
            <a:pPr marL="0" indent="0">
              <a:buNone/>
            </a:pPr>
            <a:r>
              <a:rPr lang="en-IE" sz="2400" dirty="0"/>
              <a:t>Lusk AC proposes the establishment of village and town-based PPN groups in Fingal to promote community cohesion and encourage close collaboration between local groups and organisations. These local of micro PPNs will provide the supports necessary to encourage the free flow of information between established community groups and also facilitate the establishment of new groups. By providing an information hub and embedding PPN best practices, local events can be organised more effectively and in a way that ensures that they are open to participation by all members of the community.</a:t>
            </a:r>
          </a:p>
          <a:p>
            <a:pPr marL="0" indent="0">
              <a:buNone/>
            </a:pPr>
            <a:r>
              <a:rPr lang="en-IE" sz="2400" dirty="0"/>
              <a:t>Lusk AC – PPN - 00654</a:t>
            </a:r>
          </a:p>
        </p:txBody>
      </p:sp>
      <p:sp>
        <p:nvSpPr>
          <p:cNvPr id="4" name="Slide Number Placeholder 3"/>
          <p:cNvSpPr>
            <a:spLocks noGrp="1"/>
          </p:cNvSpPr>
          <p:nvPr>
            <p:ph type="sldNum" sz="quarter" idx="12"/>
          </p:nvPr>
        </p:nvSpPr>
        <p:spPr/>
        <p:txBody>
          <a:bodyPr/>
          <a:lstStyle/>
          <a:p>
            <a:fld id="{452AB231-68C5-4326-9303-E9E2C0C8C9ED}" type="slidenum">
              <a:rPr lang="en-IE" smtClean="0"/>
              <a:pPr/>
              <a:t>2</a:t>
            </a:fld>
            <a:endParaRPr lang="en-IE"/>
          </a:p>
        </p:txBody>
      </p:sp>
    </p:spTree>
    <p:extLst>
      <p:ext uri="{BB962C8B-B14F-4D97-AF65-F5344CB8AC3E}">
        <p14:creationId xmlns:p14="http://schemas.microsoft.com/office/powerpoint/2010/main" val="979489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November 2019: Update</a:t>
            </a:r>
          </a:p>
        </p:txBody>
      </p:sp>
      <p:sp>
        <p:nvSpPr>
          <p:cNvPr id="4" name="Slide Number Placeholder 3"/>
          <p:cNvSpPr>
            <a:spLocks noGrp="1"/>
          </p:cNvSpPr>
          <p:nvPr>
            <p:ph type="sldNum" sz="quarter" idx="12"/>
          </p:nvPr>
        </p:nvSpPr>
        <p:spPr/>
        <p:txBody>
          <a:bodyPr/>
          <a:lstStyle/>
          <a:p>
            <a:fld id="{452AB231-68C5-4326-9303-E9E2C0C8C9ED}" type="slidenum">
              <a:rPr lang="en-IE" smtClean="0"/>
              <a:pPr/>
              <a:t>3</a:t>
            </a:fld>
            <a:endParaRPr lang="en-IE"/>
          </a:p>
        </p:txBody>
      </p:sp>
      <p:pic>
        <p:nvPicPr>
          <p:cNvPr id="3" name="Picture 2">
            <a:extLst>
              <a:ext uri="{FF2B5EF4-FFF2-40B4-BE49-F238E27FC236}">
                <a16:creationId xmlns:a16="http://schemas.microsoft.com/office/drawing/2014/main" id="{5731E61E-99C9-47EA-8B38-610AF1ED501B}"/>
              </a:ext>
            </a:extLst>
          </p:cNvPr>
          <p:cNvPicPr>
            <a:picLocks noChangeAspect="1"/>
          </p:cNvPicPr>
          <p:nvPr/>
        </p:nvPicPr>
        <p:blipFill>
          <a:blip r:embed="rId2"/>
          <a:stretch>
            <a:fillRect/>
          </a:stretch>
        </p:blipFill>
        <p:spPr>
          <a:xfrm>
            <a:off x="216488" y="1610932"/>
            <a:ext cx="8437551" cy="4715275"/>
          </a:xfrm>
          <a:prstGeom prst="rect">
            <a:avLst/>
          </a:prstGeom>
        </p:spPr>
      </p:pic>
    </p:spTree>
    <p:extLst>
      <p:ext uri="{BB962C8B-B14F-4D97-AF65-F5344CB8AC3E}">
        <p14:creationId xmlns:p14="http://schemas.microsoft.com/office/powerpoint/2010/main" val="1961378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IE" sz="3600" dirty="0">
                <a:latin typeface="Arial"/>
                <a:cs typeface="Arial"/>
              </a:rPr>
              <a:t>Establishment of Subgroup</a:t>
            </a:r>
            <a:endParaRPr lang="en-IE" sz="3600" dirty="0"/>
          </a:p>
        </p:txBody>
      </p:sp>
      <p:sp>
        <p:nvSpPr>
          <p:cNvPr id="5" name="Content Placeholder 4"/>
          <p:cNvSpPr>
            <a:spLocks noGrp="1"/>
          </p:cNvSpPr>
          <p:nvPr>
            <p:ph idx="1"/>
          </p:nvPr>
        </p:nvSpPr>
        <p:spPr>
          <a:xfrm>
            <a:off x="457200" y="1628800"/>
            <a:ext cx="8229600" cy="5112568"/>
          </a:xfrm>
        </p:spPr>
        <p:txBody>
          <a:bodyPr vert="horz" lIns="91440" tIns="45720" rIns="91440" bIns="45720" rtlCol="0" anchor="t">
            <a:normAutofit fontScale="77500" lnSpcReduction="20000"/>
          </a:bodyPr>
          <a:lstStyle/>
          <a:p>
            <a:pPr>
              <a:lnSpc>
                <a:spcPct val="160000"/>
              </a:lnSpc>
              <a:buFont typeface="Wingdings" pitchFamily="34" charset="0"/>
              <a:buChar char="Ø"/>
            </a:pPr>
            <a:r>
              <a:rPr lang="en-IE" dirty="0">
                <a:latin typeface="Arial"/>
                <a:cs typeface="Arial"/>
              </a:rPr>
              <a:t>Due to Covid 19 and staff resources, this item was not progressed until August 2020</a:t>
            </a:r>
            <a:endParaRPr lang="en-US"/>
          </a:p>
          <a:p>
            <a:pPr>
              <a:lnSpc>
                <a:spcPct val="160000"/>
              </a:lnSpc>
              <a:buFont typeface="Wingdings" pitchFamily="34" charset="0"/>
              <a:buChar char="Ø"/>
            </a:pPr>
            <a:r>
              <a:rPr lang="en-IE" dirty="0"/>
              <a:t>Meeting with Fingal PPN Resource Worker August 2020</a:t>
            </a:r>
            <a:endParaRPr lang="en-IE"/>
          </a:p>
          <a:p>
            <a:pPr>
              <a:lnSpc>
                <a:spcPct val="160000"/>
              </a:lnSpc>
              <a:buFont typeface="Wingdings" pitchFamily="34" charset="0"/>
              <a:buChar char="Ø"/>
            </a:pPr>
            <a:r>
              <a:rPr lang="en-IE" dirty="0">
                <a:latin typeface="Arial"/>
                <a:cs typeface="Arial"/>
              </a:rPr>
              <a:t>Meeting with Fingal PPN Secretariat September 2020</a:t>
            </a:r>
          </a:p>
          <a:p>
            <a:pPr>
              <a:lnSpc>
                <a:spcPct val="160000"/>
              </a:lnSpc>
              <a:buFont typeface="Wingdings" pitchFamily="34" charset="0"/>
              <a:buChar char="Ø"/>
            </a:pPr>
            <a:r>
              <a:rPr lang="en-IE" dirty="0">
                <a:latin typeface="Arial"/>
                <a:cs typeface="Arial"/>
              </a:rPr>
              <a:t>Recommended that a subgroup be formed in early 2021</a:t>
            </a:r>
            <a:endParaRPr lang="en-IE" dirty="0"/>
          </a:p>
          <a:p>
            <a:pPr>
              <a:lnSpc>
                <a:spcPct val="160000"/>
              </a:lnSpc>
              <a:buFont typeface="Wingdings" pitchFamily="34" charset="0"/>
              <a:buChar char="Ø"/>
            </a:pPr>
            <a:r>
              <a:rPr lang="en-IE" dirty="0">
                <a:latin typeface="Arial"/>
                <a:cs typeface="Arial"/>
              </a:rPr>
              <a:t>Terms of Reference drawn up in March 2021</a:t>
            </a:r>
          </a:p>
        </p:txBody>
      </p:sp>
      <p:sp>
        <p:nvSpPr>
          <p:cNvPr id="3" name="Slide Number Placeholder 2"/>
          <p:cNvSpPr>
            <a:spLocks noGrp="1"/>
          </p:cNvSpPr>
          <p:nvPr>
            <p:ph type="sldNum" sz="quarter" idx="12"/>
          </p:nvPr>
        </p:nvSpPr>
        <p:spPr/>
        <p:txBody>
          <a:bodyPr/>
          <a:lstStyle/>
          <a:p>
            <a:fld id="{452AB231-68C5-4326-9303-E9E2C0C8C9ED}" type="slidenum">
              <a:rPr lang="en-IE" smtClean="0"/>
              <a:t>4</a:t>
            </a:fld>
            <a:endParaRPr lang="en-IE"/>
          </a:p>
        </p:txBody>
      </p:sp>
    </p:spTree>
    <p:extLst>
      <p:ext uri="{BB962C8B-B14F-4D97-AF65-F5344CB8AC3E}">
        <p14:creationId xmlns:p14="http://schemas.microsoft.com/office/powerpoint/2010/main" val="4207672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67544" y="274638"/>
            <a:ext cx="6696744" cy="1354162"/>
          </a:xfrm>
        </p:spPr>
        <p:txBody>
          <a:bodyPr>
            <a:normAutofit/>
          </a:bodyPr>
          <a:lstStyle/>
          <a:p>
            <a:r>
              <a:rPr lang="en-IE" dirty="0"/>
              <a:t>Progress to date</a:t>
            </a:r>
          </a:p>
        </p:txBody>
      </p:sp>
      <p:sp>
        <p:nvSpPr>
          <p:cNvPr id="7" name="Content Placeholder 6"/>
          <p:cNvSpPr>
            <a:spLocks noGrp="1"/>
          </p:cNvSpPr>
          <p:nvPr>
            <p:ph idx="1"/>
          </p:nvPr>
        </p:nvSpPr>
        <p:spPr/>
        <p:txBody>
          <a:bodyPr vert="horz" lIns="91440" tIns="45720" rIns="91440" bIns="45720" rtlCol="0" anchor="t">
            <a:noAutofit/>
          </a:bodyPr>
          <a:lstStyle/>
          <a:p>
            <a:pPr marL="0" indent="0">
              <a:buNone/>
            </a:pPr>
            <a:endParaRPr lang="en-IE" sz="2400" b="1" dirty="0"/>
          </a:p>
          <a:p>
            <a:r>
              <a:rPr lang="en-IE" sz="2400" b="1" dirty="0">
                <a:latin typeface="Arial"/>
                <a:cs typeface="Arial"/>
              </a:rPr>
              <a:t>March 2021</a:t>
            </a:r>
            <a:endParaRPr lang="en-IE" sz="2400" b="1"/>
          </a:p>
          <a:p>
            <a:pPr lvl="1">
              <a:buFont typeface="Wingdings" pitchFamily="34" charset="0"/>
              <a:buChar char="Ø"/>
            </a:pPr>
            <a:r>
              <a:rPr lang="en-IE" sz="2400" dirty="0">
                <a:latin typeface="Arial"/>
                <a:cs typeface="Arial"/>
              </a:rPr>
              <a:t>Subgroup formed in March and TORs drawn up with the objective to explore the feasibility of establishing a local area/geographical PPN structure operating under Fingal PPN</a:t>
            </a:r>
            <a:endParaRPr lang="en-IE" sz="2400"/>
          </a:p>
          <a:p>
            <a:pPr marL="457200" lvl="1" indent="0">
              <a:buNone/>
            </a:pPr>
            <a:endParaRPr lang="en-IE" sz="2400" dirty="0"/>
          </a:p>
          <a:p>
            <a:r>
              <a:rPr lang="en-IE" sz="2400" b="1" dirty="0">
                <a:latin typeface="Arial"/>
                <a:cs typeface="Arial"/>
              </a:rPr>
              <a:t>September 2021</a:t>
            </a:r>
            <a:endParaRPr lang="en-IE" sz="2400" b="1">
              <a:latin typeface="Arial"/>
              <a:cs typeface="Arial"/>
            </a:endParaRPr>
          </a:p>
          <a:p>
            <a:pPr lvl="1">
              <a:buFont typeface="Wingdings" pitchFamily="34" charset="0"/>
              <a:buChar char="Ø"/>
            </a:pPr>
            <a:r>
              <a:rPr lang="en-IE" sz="2400" dirty="0">
                <a:latin typeface="Arial"/>
                <a:cs typeface="Arial"/>
              </a:rPr>
              <a:t>Subgroup further explore and work through TORs</a:t>
            </a:r>
            <a:endParaRPr lang="en-IE" sz="2400"/>
          </a:p>
          <a:p>
            <a:pPr lvl="1">
              <a:buFont typeface="Wingdings" pitchFamily="34" charset="0"/>
              <a:buChar char="Ø"/>
            </a:pPr>
            <a:r>
              <a:rPr lang="en-IE" sz="2400" dirty="0">
                <a:latin typeface="Arial"/>
                <a:cs typeface="Arial"/>
              </a:rPr>
              <a:t>Information Meeting of Fingal PPN members to seek feedback</a:t>
            </a:r>
            <a:endParaRPr lang="en-IE" sz="2400"/>
          </a:p>
        </p:txBody>
      </p:sp>
      <p:sp>
        <p:nvSpPr>
          <p:cNvPr id="3" name="Slide Number Placeholder 2"/>
          <p:cNvSpPr>
            <a:spLocks noGrp="1"/>
          </p:cNvSpPr>
          <p:nvPr>
            <p:ph type="sldNum" sz="quarter" idx="12"/>
          </p:nvPr>
        </p:nvSpPr>
        <p:spPr/>
        <p:txBody>
          <a:bodyPr/>
          <a:lstStyle/>
          <a:p>
            <a:fld id="{452AB231-68C5-4326-9303-E9E2C0C8C9ED}" type="slidenum">
              <a:rPr lang="en-IE" smtClean="0"/>
              <a:t>5</a:t>
            </a:fld>
            <a:endParaRPr lang="en-IE"/>
          </a:p>
        </p:txBody>
      </p:sp>
    </p:spTree>
    <p:extLst>
      <p:ext uri="{BB962C8B-B14F-4D97-AF65-F5344CB8AC3E}">
        <p14:creationId xmlns:p14="http://schemas.microsoft.com/office/powerpoint/2010/main" val="3175997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Predicted timeline</a:t>
            </a:r>
          </a:p>
        </p:txBody>
      </p:sp>
      <p:sp>
        <p:nvSpPr>
          <p:cNvPr id="3" name="Content Placeholder 2"/>
          <p:cNvSpPr>
            <a:spLocks noGrp="1"/>
          </p:cNvSpPr>
          <p:nvPr>
            <p:ph idx="1"/>
          </p:nvPr>
        </p:nvSpPr>
        <p:spPr/>
        <p:txBody>
          <a:bodyPr vert="horz" lIns="91440" tIns="45720" rIns="91440" bIns="45720" rtlCol="0" anchor="t">
            <a:noAutofit/>
          </a:bodyPr>
          <a:lstStyle/>
          <a:p>
            <a:endParaRPr lang="en-IE" sz="2400" dirty="0">
              <a:latin typeface="Arial"/>
              <a:cs typeface="Arial"/>
            </a:endParaRPr>
          </a:p>
          <a:p>
            <a:r>
              <a:rPr lang="en-IE" sz="2400" dirty="0">
                <a:latin typeface="Arial"/>
                <a:cs typeface="Arial"/>
              </a:rPr>
              <a:t>Written Submissions &amp; Feedback accepted until October 5</a:t>
            </a:r>
            <a:r>
              <a:rPr lang="en-IE" sz="2400" baseline="30000" dirty="0">
                <a:latin typeface="Arial"/>
                <a:cs typeface="Arial"/>
              </a:rPr>
              <a:t>th</a:t>
            </a:r>
            <a:endParaRPr lang="en-IE" sz="2400" dirty="0">
              <a:latin typeface="Arial"/>
              <a:cs typeface="Arial"/>
            </a:endParaRPr>
          </a:p>
          <a:p>
            <a:r>
              <a:rPr lang="en-IE" sz="2400" dirty="0">
                <a:latin typeface="Arial"/>
                <a:cs typeface="Arial"/>
              </a:rPr>
              <a:t>Subgroup to meet in mid-October to review all feedback</a:t>
            </a:r>
          </a:p>
          <a:p>
            <a:r>
              <a:rPr lang="en-IE" sz="2400" dirty="0">
                <a:latin typeface="Arial"/>
                <a:cs typeface="Arial"/>
              </a:rPr>
              <a:t>Subgroup to prepare report for Fingal PPN Secretariat for consideration and approval on 26th October</a:t>
            </a:r>
            <a:endParaRPr lang="en-IE" sz="2400"/>
          </a:p>
          <a:p>
            <a:r>
              <a:rPr lang="en-IE" sz="2400" dirty="0">
                <a:latin typeface="Arial"/>
                <a:cs typeface="Arial"/>
              </a:rPr>
              <a:t>Report to be published before end of October on Fingal PPN website</a:t>
            </a:r>
            <a:endParaRPr lang="en-IE" sz="2400"/>
          </a:p>
          <a:p>
            <a:r>
              <a:rPr lang="en-IE" sz="2400" dirty="0">
                <a:latin typeface="Arial"/>
                <a:cs typeface="Arial"/>
              </a:rPr>
              <a:t>Presentation to be made to the Plenary for final approval</a:t>
            </a:r>
          </a:p>
        </p:txBody>
      </p:sp>
      <p:sp>
        <p:nvSpPr>
          <p:cNvPr id="4" name="Slide Number Placeholder 3"/>
          <p:cNvSpPr>
            <a:spLocks noGrp="1"/>
          </p:cNvSpPr>
          <p:nvPr>
            <p:ph type="sldNum" sz="quarter" idx="12"/>
          </p:nvPr>
        </p:nvSpPr>
        <p:spPr/>
        <p:txBody>
          <a:bodyPr/>
          <a:lstStyle/>
          <a:p>
            <a:fld id="{452AB231-68C5-4326-9303-E9E2C0C8C9ED}" type="slidenum">
              <a:rPr lang="en-IE" smtClean="0"/>
              <a:pPr/>
              <a:t>6</a:t>
            </a:fld>
            <a:endParaRPr lang="en-IE"/>
          </a:p>
        </p:txBody>
      </p:sp>
    </p:spTree>
    <p:extLst>
      <p:ext uri="{BB962C8B-B14F-4D97-AF65-F5344CB8AC3E}">
        <p14:creationId xmlns:p14="http://schemas.microsoft.com/office/powerpoint/2010/main" val="399234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latin typeface="Arial"/>
                <a:cs typeface="Arial"/>
              </a:rPr>
              <a:t>Have your say?</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a:buFont typeface="Wingdings" pitchFamily="34" charset="0"/>
              <a:buChar char="Ø"/>
            </a:pPr>
            <a:endParaRPr lang="en-IE" sz="2800" dirty="0">
              <a:latin typeface="Arial"/>
              <a:cs typeface="Arial"/>
            </a:endParaRPr>
          </a:p>
          <a:p>
            <a:pPr>
              <a:buFont typeface="Wingdings" pitchFamily="34" charset="0"/>
              <a:buChar char="Ø"/>
            </a:pPr>
            <a:r>
              <a:rPr lang="en-IE" sz="2800" dirty="0">
                <a:latin typeface="Arial"/>
                <a:cs typeface="Arial"/>
              </a:rPr>
              <a:t>Sub PPNs – What do they look like?</a:t>
            </a:r>
            <a:endParaRPr lang="en-IE" dirty="0"/>
          </a:p>
          <a:p>
            <a:pPr>
              <a:buFont typeface="Wingdings" pitchFamily="34" charset="0"/>
              <a:buChar char="Ø"/>
            </a:pPr>
            <a:r>
              <a:rPr lang="en-IE" sz="2800" dirty="0">
                <a:latin typeface="Arial"/>
                <a:cs typeface="Arial"/>
              </a:rPr>
              <a:t>Structure – how does this fit into the current structure of Fingal PPN?</a:t>
            </a:r>
          </a:p>
          <a:p>
            <a:pPr>
              <a:buFont typeface="Wingdings" pitchFamily="34" charset="0"/>
              <a:buChar char="Ø"/>
            </a:pPr>
            <a:r>
              <a:rPr lang="en-IE" sz="2800" dirty="0">
                <a:latin typeface="Arial"/>
                <a:cs typeface="Arial"/>
              </a:rPr>
              <a:t>Pros vs Cons of establishing a Sub PPN</a:t>
            </a:r>
          </a:p>
          <a:p>
            <a:pPr marL="0" indent="0">
              <a:buNone/>
            </a:pPr>
            <a:endParaRPr lang="en-IE" sz="2800" dirty="0">
              <a:latin typeface="Arial"/>
              <a:cs typeface="Arial"/>
            </a:endParaRPr>
          </a:p>
        </p:txBody>
      </p:sp>
      <p:sp>
        <p:nvSpPr>
          <p:cNvPr id="4" name="Slide Number Placeholder 3"/>
          <p:cNvSpPr>
            <a:spLocks noGrp="1"/>
          </p:cNvSpPr>
          <p:nvPr>
            <p:ph type="sldNum" sz="quarter" idx="12"/>
          </p:nvPr>
        </p:nvSpPr>
        <p:spPr/>
        <p:txBody>
          <a:bodyPr/>
          <a:lstStyle/>
          <a:p>
            <a:fld id="{452AB231-68C5-4326-9303-E9E2C0C8C9ED}" type="slidenum">
              <a:rPr lang="en-IE" smtClean="0"/>
              <a:pPr/>
              <a:t>7</a:t>
            </a:fld>
            <a:endParaRPr lang="en-IE"/>
          </a:p>
        </p:txBody>
      </p:sp>
    </p:spTree>
    <p:extLst>
      <p:ext uri="{BB962C8B-B14F-4D97-AF65-F5344CB8AC3E}">
        <p14:creationId xmlns:p14="http://schemas.microsoft.com/office/powerpoint/2010/main" val="4037157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latin typeface="Arial"/>
                <a:cs typeface="Arial"/>
              </a:rPr>
              <a:t>Feedback</a:t>
            </a:r>
            <a:endParaRPr lang="en-US" dirty="0"/>
          </a:p>
        </p:txBody>
      </p:sp>
      <p:sp>
        <p:nvSpPr>
          <p:cNvPr id="4" name="Slide Number Placeholder 3"/>
          <p:cNvSpPr>
            <a:spLocks noGrp="1"/>
          </p:cNvSpPr>
          <p:nvPr>
            <p:ph type="sldNum" sz="quarter" idx="12"/>
          </p:nvPr>
        </p:nvSpPr>
        <p:spPr/>
        <p:txBody>
          <a:bodyPr/>
          <a:lstStyle/>
          <a:p>
            <a:fld id="{452AB231-68C5-4326-9303-E9E2C0C8C9ED}" type="slidenum">
              <a:rPr lang="en-IE" smtClean="0"/>
              <a:pPr/>
              <a:t>8</a:t>
            </a:fld>
            <a:endParaRPr lang="en-IE"/>
          </a:p>
        </p:txBody>
      </p:sp>
      <p:sp>
        <p:nvSpPr>
          <p:cNvPr id="6" name="Content Placeholder 5">
            <a:extLst>
              <a:ext uri="{FF2B5EF4-FFF2-40B4-BE49-F238E27FC236}">
                <a16:creationId xmlns:a16="http://schemas.microsoft.com/office/drawing/2014/main" id="{AFE75651-6729-488F-A0B3-A1CAC1A0807D}"/>
              </a:ext>
            </a:extLst>
          </p:cNvPr>
          <p:cNvSpPr>
            <a:spLocks noGrp="1"/>
          </p:cNvSpPr>
          <p:nvPr>
            <p:ph idx="1"/>
          </p:nvPr>
        </p:nvSpPr>
        <p:spPr/>
        <p:txBody>
          <a:bodyPr vert="horz" lIns="91440" tIns="45720" rIns="91440" bIns="45720" rtlCol="0" anchor="t">
            <a:normAutofit/>
          </a:bodyPr>
          <a:lstStyle/>
          <a:p>
            <a:endParaRPr lang="en-US" dirty="0">
              <a:latin typeface="Arial"/>
              <a:cs typeface="Arial"/>
            </a:endParaRPr>
          </a:p>
          <a:p>
            <a:r>
              <a:rPr lang="en-US" dirty="0">
                <a:latin typeface="Arial"/>
                <a:cs typeface="Arial"/>
                <a:hlinkClick r:id="rId2"/>
              </a:rPr>
              <a:t>info@fingalppn.ie</a:t>
            </a:r>
            <a:endParaRPr lang="en-US"/>
          </a:p>
          <a:p>
            <a:endParaRPr lang="en-US" dirty="0"/>
          </a:p>
          <a:p>
            <a:r>
              <a:rPr lang="en-US" dirty="0">
                <a:latin typeface="Arial"/>
                <a:cs typeface="Arial"/>
              </a:rPr>
              <a:t>Fingal PPN, Civic Office, Grove Rd, Blanchardstown, Dublin 15, D15 W638</a:t>
            </a:r>
            <a:endParaRPr lang="en-US" dirty="0"/>
          </a:p>
          <a:p>
            <a:endParaRPr lang="en-US" dirty="0"/>
          </a:p>
          <a:p>
            <a:r>
              <a:rPr lang="en-US" dirty="0">
                <a:latin typeface="Arial"/>
                <a:cs typeface="Arial"/>
              </a:rPr>
              <a:t>086 418 3355</a:t>
            </a:r>
            <a:endParaRPr lang="en-US" dirty="0"/>
          </a:p>
        </p:txBody>
      </p:sp>
    </p:spTree>
    <p:extLst>
      <p:ext uri="{BB962C8B-B14F-4D97-AF65-F5344CB8AC3E}">
        <p14:creationId xmlns:p14="http://schemas.microsoft.com/office/powerpoint/2010/main" val="4093081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a:t>Thank You</a:t>
            </a:r>
          </a:p>
        </p:txBody>
      </p:sp>
      <p:sp>
        <p:nvSpPr>
          <p:cNvPr id="3" name="Subtitle 2"/>
          <p:cNvSpPr>
            <a:spLocks noGrp="1"/>
          </p:cNvSpPr>
          <p:nvPr>
            <p:ph type="subTitle" idx="1"/>
          </p:nvPr>
        </p:nvSpPr>
        <p:spPr/>
        <p:txBody>
          <a:bodyPr vert="horz" lIns="91440" tIns="45720" rIns="91440" bIns="45720" rtlCol="0" anchor="t">
            <a:normAutofit/>
          </a:bodyPr>
          <a:lstStyle/>
          <a:p>
            <a:r>
              <a:rPr lang="en-IE" dirty="0">
                <a:latin typeface="Arial"/>
                <a:cs typeface="Arial"/>
              </a:rPr>
              <a:t>23rd September 2021</a:t>
            </a:r>
            <a:endParaRPr lang="en-IE" dirty="0"/>
          </a:p>
        </p:txBody>
      </p:sp>
      <p:sp>
        <p:nvSpPr>
          <p:cNvPr id="4" name="Slide Number Placeholder 3"/>
          <p:cNvSpPr>
            <a:spLocks noGrp="1"/>
          </p:cNvSpPr>
          <p:nvPr>
            <p:ph type="sldNum" sz="quarter" idx="12"/>
          </p:nvPr>
        </p:nvSpPr>
        <p:spPr/>
        <p:txBody>
          <a:bodyPr/>
          <a:lstStyle/>
          <a:p>
            <a:fld id="{452AB231-68C5-4326-9303-E9E2C0C8C9ED}" type="slidenum">
              <a:rPr lang="en-IE" smtClean="0"/>
              <a:t>9</a:t>
            </a:fld>
            <a:endParaRPr lang="en-IE"/>
          </a:p>
        </p:txBody>
      </p:sp>
    </p:spTree>
    <p:extLst>
      <p:ext uri="{BB962C8B-B14F-4D97-AF65-F5344CB8AC3E}">
        <p14:creationId xmlns:p14="http://schemas.microsoft.com/office/powerpoint/2010/main" val="36782422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occ46078cf3d4be1b6099b290ced16b5 xmlns="58e8b11a-4558-4133-94cf-45060ae74664">
      <Terms xmlns="http://schemas.microsoft.com/office/infopath/2007/PartnerControls"/>
    </occ46078cf3d4be1b6099b290ced16b5>
    <FileRefNumber xmlns="58e8b11a-4558-4133-94cf-45060ae74664" xsi:nil="true"/>
    <FileComments xmlns="58e8b11a-4558-4133-94cf-45060ae74664" xsi:nil="true"/>
    <DocSetName xmlns="741afaa6-9453-446f-a425-74531b16a762">fin067-00001-2021</DocSetName>
    <bcf6564c3bf64b598722f14494f25d82 xmlns="741afaa6-9453-446f-a425-74531b16a762">
      <Terms xmlns="http://schemas.microsoft.com/office/infopath/2007/PartnerControls"/>
    </bcf6564c3bf64b598722f14494f25d82>
    <TaxCatchAll xmlns="ff7fc0bd-ca8b-485c-a47b-73806d1555bf"/>
    <Contact xmlns="ff7fc0bd-ca8b-485c-a47b-73806d1555bf">
      <UserInfo>
        <DisplayName>Admin Findocs</DisplayName>
        <AccountId>7</AccountId>
        <AccountType/>
      </UserInfo>
    </Contact>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9DD7C83E9616D49B4A8C42F319CF3B7" ma:contentTypeVersion="17" ma:contentTypeDescription="Create a new document." ma:contentTypeScope="" ma:versionID="3d9bea9c929437f5adebdba61b1ec58d">
  <xsd:schema xmlns:xsd="http://www.w3.org/2001/XMLSchema" xmlns:xs="http://www.w3.org/2001/XMLSchema" xmlns:p="http://schemas.microsoft.com/office/2006/metadata/properties" xmlns:ns2="ff7fc0bd-ca8b-485c-a47b-73806d1555bf" xmlns:ns3="741afaa6-9453-446f-a425-74531b16a762" xmlns:ns4="58e8b11a-4558-4133-94cf-45060ae74664" xmlns:ns5="7fc01772-2520-4e38-be7a-f139af11a606" targetNamespace="http://schemas.microsoft.com/office/2006/metadata/properties" ma:root="true" ma:fieldsID="50e16b6e497477ad9970962764ee0b8f" ns2:_="" ns3:_="" ns4:_="" ns5:_="">
    <xsd:import namespace="ff7fc0bd-ca8b-485c-a47b-73806d1555bf"/>
    <xsd:import namespace="741afaa6-9453-446f-a425-74531b16a762"/>
    <xsd:import namespace="58e8b11a-4558-4133-94cf-45060ae74664"/>
    <xsd:import namespace="7fc01772-2520-4e38-be7a-f139af11a606"/>
    <xsd:element name="properties">
      <xsd:complexType>
        <xsd:sequence>
          <xsd:element name="documentManagement">
            <xsd:complexType>
              <xsd:all>
                <xsd:element ref="ns2:TaxCatchAll" minOccurs="0"/>
                <xsd:element ref="ns2:TaxCatchAllLabel" minOccurs="0"/>
                <xsd:element ref="ns3:bcf6564c3bf64b598722f14494f25d82" minOccurs="0"/>
                <xsd:element ref="ns4:occ46078cf3d4be1b6099b290ced16b5" minOccurs="0"/>
                <xsd:element ref="ns4:FileRefNumber" minOccurs="0"/>
                <xsd:element ref="ns4:FileComments" minOccurs="0"/>
                <xsd:element ref="ns3:DocSetName" minOccurs="0"/>
                <xsd:element ref="ns2:Contact" minOccurs="0"/>
                <xsd:element ref="ns5:MediaServiceMetadata" minOccurs="0"/>
                <xsd:element ref="ns5:MediaServiceFastMetadata" minOccurs="0"/>
                <xsd:element ref="ns5:MediaServiceAutoKeyPoints" minOccurs="0"/>
                <xsd:element ref="ns5:MediaServiceKeyPoints" minOccurs="0"/>
                <xsd:element ref="ns5:MediaServiceAutoTags" minOccurs="0"/>
                <xsd:element ref="ns5:MediaServiceGenerationTime" minOccurs="0"/>
                <xsd:element ref="ns5:MediaServiceEventHashCode" minOccurs="0"/>
                <xsd:element ref="ns5:MediaServiceOCR" minOccurs="0"/>
                <xsd:element ref="ns5: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7fc0bd-ca8b-485c-a47b-73806d1555bf"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351cec38-cf0c-45ec-9c3a-787d4a918a8b}" ma:internalName="TaxCatchAll" ma:showField="CatchAllData" ma:web="ff7fc0bd-ca8b-485c-a47b-73806d1555bf">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hidden="true" ma:list="{351cec38-cf0c-45ec-9c3a-787d4a918a8b}" ma:internalName="TaxCatchAllLabel" ma:readOnly="true" ma:showField="CatchAllDataLabel" ma:web="ff7fc0bd-ca8b-485c-a47b-73806d1555bf">
      <xsd:complexType>
        <xsd:complexContent>
          <xsd:extension base="dms:MultiChoiceLookup">
            <xsd:sequence>
              <xsd:element name="Value" type="dms:Lookup" maxOccurs="unbounded" minOccurs="0" nillable="true"/>
            </xsd:sequence>
          </xsd:extension>
        </xsd:complexContent>
      </xsd:complexType>
    </xsd:element>
    <xsd:element name="Contact" ma:index="17" nillable="true" ma:displayName="Contact" ma:list="UserInfo" ma:SharePointGroup="0" ma:internalName="Contact"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41afaa6-9453-446f-a425-74531b16a762" elementFormDefault="qualified">
    <xsd:import namespace="http://schemas.microsoft.com/office/2006/documentManagement/types"/>
    <xsd:import namespace="http://schemas.microsoft.com/office/infopath/2007/PartnerControls"/>
    <xsd:element name="bcf6564c3bf64b598722f14494f25d82" ma:index="10" nillable="true" ma:taxonomy="true" ma:internalName="bcf6564c3bf64b598722f14494f25d82" ma:taxonomyFieldName="Topics" ma:displayName="Topics" ma:default="" ma:fieldId="{bcf6564c-3bf6-4b59-8722-f14494f25d82}" ma:taxonomyMulti="true" ma:sspId="9250952b-b959-4bdb-912e-4bea47152c8a" ma:termSetId="cdaf8547-6e8b-49a8-b992-e57e4b0b0543" ma:anchorId="00000000-0000-0000-0000-000000000000" ma:open="false" ma:isKeyword="false">
      <xsd:complexType>
        <xsd:sequence>
          <xsd:element ref="pc:Terms" minOccurs="0" maxOccurs="1"/>
        </xsd:sequence>
      </xsd:complexType>
    </xsd:element>
    <xsd:element name="DocSetName" ma:index="15" nillable="true" ma:displayName="eFolder Ref" ma:indexed="true" ma:internalName="DocSetNam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8e8b11a-4558-4133-94cf-45060ae74664" elementFormDefault="qualified">
    <xsd:import namespace="http://schemas.microsoft.com/office/2006/documentManagement/types"/>
    <xsd:import namespace="http://schemas.microsoft.com/office/infopath/2007/PartnerControls"/>
    <xsd:element name="occ46078cf3d4be1b6099b290ced16b5" ma:index="11" nillable="true" ma:taxonomy="true" ma:internalName="occ46078cf3d4be1b6099b290ced16b5" ma:taxonomyFieldName="FileTags" ma:displayName="Tags" ma:default="" ma:fieldId="{8cc46078-cf3d-4be1-b609-9b290ced16b5}" ma:taxonomyMulti="true" ma:sspId="9250952b-b959-4bdb-912e-4bea47152c8a" ma:termSetId="88630796-c2ff-4486-8794-20cd43777124" ma:anchorId="00000000-0000-0000-0000-000000000000" ma:open="false" ma:isKeyword="false">
      <xsd:complexType>
        <xsd:sequence>
          <xsd:element ref="pc:Terms" minOccurs="0" maxOccurs="1"/>
        </xsd:sequence>
      </xsd:complexType>
    </xsd:element>
    <xsd:element name="FileRefNumber" ma:index="12" nillable="true" ma:displayName="File Ref" ma:description="" ma:indexed="true" ma:internalName="FileRefNumber">
      <xsd:simpleType>
        <xsd:restriction base="dms:Text">
          <xsd:maxLength value="50"/>
        </xsd:restriction>
      </xsd:simpleType>
    </xsd:element>
    <xsd:element name="FileComments" ma:index="13" nillable="true" ma:displayName="Comments" ma:description="" ma:internalName="FileComment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fc01772-2520-4e38-be7a-f139af11a606" elementFormDefault="qualified">
    <xsd:import namespace="http://schemas.microsoft.com/office/2006/documentManagement/types"/>
    <xsd:import namespace="http://schemas.microsoft.com/office/infopath/2007/PartnerControls"/>
    <xsd:element name="MediaServiceMetadata" ma:index="18" nillable="true" ma:displayName="MediaServiceMetadata" ma:hidden="true" ma:internalName="MediaServiceMetadata" ma:readOnly="true">
      <xsd:simpleType>
        <xsd:restriction base="dms:Note"/>
      </xsd:simpleType>
    </xsd:element>
    <xsd:element name="MediaServiceFastMetadata" ma:index="19" nillable="true" ma:displayName="MediaServiceFastMetadata" ma:hidden="true" ma:internalName="MediaServiceFastMetadata" ma:readOnly="true">
      <xsd:simpleType>
        <xsd:restriction base="dms:Note"/>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AutoTags" ma:index="22" nillable="true" ma:displayName="Tags" ma:internalName="MediaServiceAutoTags" ma:readOnly="true">
      <xsd:simpleType>
        <xsd:restriction base="dms:Text"/>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element name="MediaServiceOCR" ma:index="25" nillable="true" ma:displayName="Extracted Text" ma:internalName="MediaServiceOCR" ma:readOnly="true">
      <xsd:simpleType>
        <xsd:restriction base="dms:Note">
          <xsd:maxLength value="255"/>
        </xsd:restriction>
      </xsd:simpleType>
    </xsd:element>
    <xsd:element name="MediaServiceDateTaken" ma:index="2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B777FFD-5BDD-453D-A6E7-B3DA51CC9A7B}">
  <ds:schemaRefs>
    <ds:schemaRef ds:uri="http://schemas.microsoft.com/office/2006/metadata/properties"/>
    <ds:schemaRef ds:uri="http://schemas.microsoft.com/office/infopath/2007/PartnerControls"/>
    <ds:schemaRef ds:uri="58e8b11a-4558-4133-94cf-45060ae74664"/>
    <ds:schemaRef ds:uri="741afaa6-9453-446f-a425-74531b16a762"/>
    <ds:schemaRef ds:uri="ff7fc0bd-ca8b-485c-a47b-73806d1555bf"/>
  </ds:schemaRefs>
</ds:datastoreItem>
</file>

<file path=customXml/itemProps2.xml><?xml version="1.0" encoding="utf-8"?>
<ds:datastoreItem xmlns:ds="http://schemas.openxmlformats.org/officeDocument/2006/customXml" ds:itemID="{55637032-32D3-46E5-9F35-AB68554DD17D}">
  <ds:schemaRefs>
    <ds:schemaRef ds:uri="http://schemas.microsoft.com/sharepoint/v3/contenttype/forms"/>
  </ds:schemaRefs>
</ds:datastoreItem>
</file>

<file path=customXml/itemProps3.xml><?xml version="1.0" encoding="utf-8"?>
<ds:datastoreItem xmlns:ds="http://schemas.openxmlformats.org/officeDocument/2006/customXml" ds:itemID="{47C0932D-8683-4706-A9F8-09E2236B25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7fc0bd-ca8b-485c-a47b-73806d1555bf"/>
    <ds:schemaRef ds:uri="741afaa6-9453-446f-a425-74531b16a762"/>
    <ds:schemaRef ds:uri="58e8b11a-4558-4133-94cf-45060ae74664"/>
    <ds:schemaRef ds:uri="7fc01772-2520-4e38-be7a-f139af11a6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7774</TotalTime>
  <Words>313</Words>
  <Application>Microsoft Office PowerPoint</Application>
  <PresentationFormat>On-screen Show (4:3)</PresentationFormat>
  <Paragraphs>47</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Proposal of Sub PPN Pilot </vt:lpstr>
      <vt:lpstr>History of the Motion</vt:lpstr>
      <vt:lpstr>November 2019: Update</vt:lpstr>
      <vt:lpstr>Establishment of Subgroup</vt:lpstr>
      <vt:lpstr>Progress to date</vt:lpstr>
      <vt:lpstr>Predicted timeline</vt:lpstr>
      <vt:lpstr>Have your say?</vt:lpstr>
      <vt:lpstr>Feedback</vt:lpstr>
      <vt:lpstr>Thank You</vt:lpstr>
    </vt:vector>
  </TitlesOfParts>
  <Company>Fingal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PPN Regional Meeting: Swords</dc:title>
  <dc:creator>temp</dc:creator>
  <cp:lastModifiedBy>Natasha Bagnall</cp:lastModifiedBy>
  <cp:revision>340</cp:revision>
  <dcterms:created xsi:type="dcterms:W3CDTF">2017-05-10T08:07:22Z</dcterms:created>
  <dcterms:modified xsi:type="dcterms:W3CDTF">2021-09-29T14:12:41Z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0x01010009DD7C83E9616D49B4A8C42F319CF3B7</vt:lpwstr>
  </property>
  <property fmtid="{D5CDD505-2E9C-101B-9397-08002B2CF9AE}" pid="3" name="Topics">
    <vt:lpwstr/>
  </property>
  <property fmtid="{D5CDD505-2E9C-101B-9397-08002B2CF9AE}" pid="4" name="FileTags">
    <vt:lpwstr/>
  </property>
</Properties>
</file>