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438" r:id="rId5"/>
    <p:sldId id="437" r:id="rId6"/>
    <p:sldId id="427" r:id="rId7"/>
    <p:sldId id="439" r:id="rId8"/>
    <p:sldId id="424" r:id="rId9"/>
    <p:sldId id="407" r:id="rId10"/>
    <p:sldId id="423" r:id="rId11"/>
    <p:sldId id="430" r:id="rId12"/>
  </p:sldIdLst>
  <p:sldSz cx="6858000" cy="9906000" type="A4"/>
  <p:notesSz cx="6797675" cy="9926638"/>
  <p:defaultTextStyle>
    <a:defPPr>
      <a:defRPr lang="en-US"/>
    </a:defPPr>
    <a:lvl1pPr marL="0" algn="l" defTabSz="536317" rtl="0" eaLnBrk="1" latinLnBrk="0" hangingPunct="1">
      <a:defRPr sz="2112" kern="1200">
        <a:solidFill>
          <a:schemeClr val="tx1"/>
        </a:solidFill>
        <a:latin typeface="+mn-lt"/>
        <a:ea typeface="+mn-ea"/>
        <a:cs typeface="+mn-cs"/>
      </a:defRPr>
    </a:lvl1pPr>
    <a:lvl2pPr marL="536317" algn="l" defTabSz="536317" rtl="0" eaLnBrk="1" latinLnBrk="0" hangingPunct="1">
      <a:defRPr sz="2112" kern="1200">
        <a:solidFill>
          <a:schemeClr val="tx1"/>
        </a:solidFill>
        <a:latin typeface="+mn-lt"/>
        <a:ea typeface="+mn-ea"/>
        <a:cs typeface="+mn-cs"/>
      </a:defRPr>
    </a:lvl2pPr>
    <a:lvl3pPr marL="1072633" algn="l" defTabSz="536317" rtl="0" eaLnBrk="1" latinLnBrk="0" hangingPunct="1">
      <a:defRPr sz="2112" kern="1200">
        <a:solidFill>
          <a:schemeClr val="tx1"/>
        </a:solidFill>
        <a:latin typeface="+mn-lt"/>
        <a:ea typeface="+mn-ea"/>
        <a:cs typeface="+mn-cs"/>
      </a:defRPr>
    </a:lvl3pPr>
    <a:lvl4pPr marL="1608950" algn="l" defTabSz="536317" rtl="0" eaLnBrk="1" latinLnBrk="0" hangingPunct="1">
      <a:defRPr sz="2112" kern="1200">
        <a:solidFill>
          <a:schemeClr val="tx1"/>
        </a:solidFill>
        <a:latin typeface="+mn-lt"/>
        <a:ea typeface="+mn-ea"/>
        <a:cs typeface="+mn-cs"/>
      </a:defRPr>
    </a:lvl4pPr>
    <a:lvl5pPr marL="2145266" algn="l" defTabSz="536317" rtl="0" eaLnBrk="1" latinLnBrk="0" hangingPunct="1">
      <a:defRPr sz="2112" kern="1200">
        <a:solidFill>
          <a:schemeClr val="tx1"/>
        </a:solidFill>
        <a:latin typeface="+mn-lt"/>
        <a:ea typeface="+mn-ea"/>
        <a:cs typeface="+mn-cs"/>
      </a:defRPr>
    </a:lvl5pPr>
    <a:lvl6pPr marL="2681583" algn="l" defTabSz="536317" rtl="0" eaLnBrk="1" latinLnBrk="0" hangingPunct="1">
      <a:defRPr sz="2112" kern="1200">
        <a:solidFill>
          <a:schemeClr val="tx1"/>
        </a:solidFill>
        <a:latin typeface="+mn-lt"/>
        <a:ea typeface="+mn-ea"/>
        <a:cs typeface="+mn-cs"/>
      </a:defRPr>
    </a:lvl6pPr>
    <a:lvl7pPr marL="3217900" algn="l" defTabSz="536317" rtl="0" eaLnBrk="1" latinLnBrk="0" hangingPunct="1">
      <a:defRPr sz="2112" kern="1200">
        <a:solidFill>
          <a:schemeClr val="tx1"/>
        </a:solidFill>
        <a:latin typeface="+mn-lt"/>
        <a:ea typeface="+mn-ea"/>
        <a:cs typeface="+mn-cs"/>
      </a:defRPr>
    </a:lvl7pPr>
    <a:lvl8pPr marL="3754216" algn="l" defTabSz="536317" rtl="0" eaLnBrk="1" latinLnBrk="0" hangingPunct="1">
      <a:defRPr sz="2112" kern="1200">
        <a:solidFill>
          <a:schemeClr val="tx1"/>
        </a:solidFill>
        <a:latin typeface="+mn-lt"/>
        <a:ea typeface="+mn-ea"/>
        <a:cs typeface="+mn-cs"/>
      </a:defRPr>
    </a:lvl8pPr>
    <a:lvl9pPr marL="4290533" algn="l" defTabSz="536317" rtl="0" eaLnBrk="1" latinLnBrk="0" hangingPunct="1">
      <a:defRPr sz="2112"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s" id="{746EE4F5-EE11-4AA2-AFFC-7799D290AF56}">
          <p14:sldIdLst>
            <p14:sldId id="438"/>
            <p14:sldId id="437"/>
            <p14:sldId id="427"/>
            <p14:sldId id="439"/>
            <p14:sldId id="424"/>
            <p14:sldId id="407"/>
            <p14:sldId id="423"/>
            <p14:sldId id="430"/>
          </p14:sldIdLst>
        </p14:section>
      </p14:sectionLst>
    </p:ext>
    <p:ext uri="{EFAFB233-063F-42B5-8137-9DF3F51BA10A}">
      <p15:sldGuideLst xmlns:p15="http://schemas.microsoft.com/office/powerpoint/2012/main">
        <p15:guide id="1" orient="horz" pos="5668" userDrawn="1">
          <p15:clr>
            <a:srgbClr val="A4A3A4"/>
          </p15:clr>
        </p15:guide>
        <p15:guide id="2" pos="11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63E0A"/>
    <a:srgbClr val="00594D"/>
    <a:srgbClr val="FF6600"/>
    <a:srgbClr val="33CC33"/>
    <a:srgbClr val="FDDD69"/>
    <a:srgbClr val="646563"/>
    <a:srgbClr val="000000"/>
    <a:srgbClr val="F7A800"/>
    <a:srgbClr val="9D16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91815" autoAdjust="0"/>
  </p:normalViewPr>
  <p:slideViewPr>
    <p:cSldViewPr snapToGrid="0" snapToObjects="1">
      <p:cViewPr varScale="1">
        <p:scale>
          <a:sx n="42" d="100"/>
          <a:sy n="42" d="100"/>
        </p:scale>
        <p:origin x="2160" y="54"/>
      </p:cViewPr>
      <p:guideLst>
        <p:guide orient="horz" pos="5668"/>
        <p:guide pos="111"/>
      </p:guideLst>
    </p:cSldViewPr>
  </p:slideViewPr>
  <p:notesTextViewPr>
    <p:cViewPr>
      <p:scale>
        <a:sx n="100" d="100"/>
        <a:sy n="100" d="100"/>
      </p:scale>
      <p:origin x="0" y="0"/>
    </p:cViewPr>
  </p:notesTextViewPr>
  <p:sorterViewPr>
    <p:cViewPr>
      <p:scale>
        <a:sx n="149" d="100"/>
        <a:sy n="149" d="100"/>
      </p:scale>
      <p:origin x="0" y="4434"/>
    </p:cViewPr>
  </p:sorterViewPr>
  <p:notesViewPr>
    <p:cSldViewPr snapToGrid="0" snapToObjects="1">
      <p:cViewPr varScale="1">
        <p:scale>
          <a:sx n="56" d="100"/>
          <a:sy n="56" d="100"/>
        </p:scale>
        <p:origin x="-287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7E1F244-F7A8-46FB-910C-41C81C90462E}" type="datetimeFigureOut">
              <a:rPr lang="en-IE" smtClean="0"/>
              <a:t>25/03/2021</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3/25/2021</a:t>
            </a:fld>
            <a:endParaRPr lang="en-US" dirty="0"/>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536317" rtl="0" eaLnBrk="1" latinLnBrk="0" hangingPunct="1">
      <a:defRPr sz="1408" kern="1200">
        <a:solidFill>
          <a:schemeClr val="tx1"/>
        </a:solidFill>
        <a:latin typeface="Arial" panose="020B0604020202020204" pitchFamily="34" charset="0"/>
        <a:ea typeface="+mn-ea"/>
        <a:cs typeface="+mn-cs"/>
      </a:defRPr>
    </a:lvl1pPr>
    <a:lvl2pPr marL="536317" algn="l" defTabSz="536317" rtl="0" eaLnBrk="1" latinLnBrk="0" hangingPunct="1">
      <a:defRPr sz="1408" kern="1200">
        <a:solidFill>
          <a:schemeClr val="tx1"/>
        </a:solidFill>
        <a:latin typeface="Arial" panose="020B0604020202020204" pitchFamily="34" charset="0"/>
        <a:ea typeface="+mn-ea"/>
        <a:cs typeface="+mn-cs"/>
      </a:defRPr>
    </a:lvl2pPr>
    <a:lvl3pPr marL="1072633" algn="l" defTabSz="536317" rtl="0" eaLnBrk="1" latinLnBrk="0" hangingPunct="1">
      <a:defRPr sz="1408" kern="1200">
        <a:solidFill>
          <a:schemeClr val="tx1"/>
        </a:solidFill>
        <a:latin typeface="Arial" panose="020B0604020202020204" pitchFamily="34" charset="0"/>
        <a:ea typeface="+mn-ea"/>
        <a:cs typeface="+mn-cs"/>
      </a:defRPr>
    </a:lvl3pPr>
    <a:lvl4pPr marL="1608950" algn="l" defTabSz="536317" rtl="0" eaLnBrk="1" latinLnBrk="0" hangingPunct="1">
      <a:defRPr sz="1408" kern="1200">
        <a:solidFill>
          <a:schemeClr val="tx1"/>
        </a:solidFill>
        <a:latin typeface="Arial" panose="020B0604020202020204" pitchFamily="34" charset="0"/>
        <a:ea typeface="+mn-ea"/>
        <a:cs typeface="+mn-cs"/>
      </a:defRPr>
    </a:lvl4pPr>
    <a:lvl5pPr marL="2145266" algn="l" defTabSz="536317" rtl="0" eaLnBrk="1" latinLnBrk="0" hangingPunct="1">
      <a:defRPr sz="1408" kern="1200">
        <a:solidFill>
          <a:schemeClr val="tx1"/>
        </a:solidFill>
        <a:latin typeface="Arial" panose="020B0604020202020204" pitchFamily="34" charset="0"/>
        <a:ea typeface="+mn-ea"/>
        <a:cs typeface="+mn-cs"/>
      </a:defRPr>
    </a:lvl5pPr>
    <a:lvl6pPr marL="2681583" algn="l" defTabSz="536317" rtl="0" eaLnBrk="1" latinLnBrk="0" hangingPunct="1">
      <a:defRPr sz="1408" kern="1200">
        <a:solidFill>
          <a:schemeClr val="tx1"/>
        </a:solidFill>
        <a:latin typeface="+mn-lt"/>
        <a:ea typeface="+mn-ea"/>
        <a:cs typeface="+mn-cs"/>
      </a:defRPr>
    </a:lvl6pPr>
    <a:lvl7pPr marL="3217900" algn="l" defTabSz="536317" rtl="0" eaLnBrk="1" latinLnBrk="0" hangingPunct="1">
      <a:defRPr sz="1408" kern="1200">
        <a:solidFill>
          <a:schemeClr val="tx1"/>
        </a:solidFill>
        <a:latin typeface="+mn-lt"/>
        <a:ea typeface="+mn-ea"/>
        <a:cs typeface="+mn-cs"/>
      </a:defRPr>
    </a:lvl7pPr>
    <a:lvl8pPr marL="3754216" algn="l" defTabSz="536317" rtl="0" eaLnBrk="1" latinLnBrk="0" hangingPunct="1">
      <a:defRPr sz="1408" kern="1200">
        <a:solidFill>
          <a:schemeClr val="tx1"/>
        </a:solidFill>
        <a:latin typeface="+mn-lt"/>
        <a:ea typeface="+mn-ea"/>
        <a:cs typeface="+mn-cs"/>
      </a:defRPr>
    </a:lvl8pPr>
    <a:lvl9pPr marL="4290533" algn="l" defTabSz="536317"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20843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3229804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5" name="Rectangle 4"/>
          <p:cNvSpPr/>
          <p:nvPr userDrawn="1"/>
        </p:nvSpPr>
        <p:spPr>
          <a:xfrm>
            <a:off x="2733941" y="8696628"/>
            <a:ext cx="1390120" cy="12229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61" y="5"/>
            <a:ext cx="729458" cy="183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1836"/>
          <a:stretch/>
        </p:blipFill>
        <p:spPr>
          <a:xfrm>
            <a:off x="5406548" y="174689"/>
            <a:ext cx="1451454" cy="1063118"/>
          </a:xfrm>
          <a:prstGeom prst="rect">
            <a:avLst/>
          </a:prstGeom>
        </p:spPr>
      </p:pic>
      <p:sp>
        <p:nvSpPr>
          <p:cNvPr id="7" name="Text Placeholder 6"/>
          <p:cNvSpPr>
            <a:spLocks noGrp="1"/>
          </p:cNvSpPr>
          <p:nvPr>
            <p:ph type="body" sz="quarter" idx="10" hasCustomPrompt="1"/>
          </p:nvPr>
        </p:nvSpPr>
        <p:spPr>
          <a:xfrm>
            <a:off x="1558398" y="4508152"/>
            <a:ext cx="3740943" cy="889707"/>
          </a:xfrm>
          <a:prstGeom prst="rect">
            <a:avLst/>
          </a:prstGeom>
        </p:spPr>
        <p:txBody>
          <a:bodyPr/>
          <a:lstStyle>
            <a:lvl1pPr marL="0" indent="0">
              <a:buNone/>
              <a:defRPr sz="1800" b="1" baseline="0">
                <a:solidFill>
                  <a:schemeClr val="accent1"/>
                </a:solidFill>
                <a:latin typeface="Arial" panose="020B0604020202020204" pitchFamily="34" charset="0"/>
              </a:defRPr>
            </a:lvl1pPr>
          </a:lstStyle>
          <a:p>
            <a:pPr lvl="0"/>
            <a:r>
              <a:rPr lang="en-US" dirty="0"/>
              <a:t>Presentation Title </a:t>
            </a:r>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67200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482206" y="1653976"/>
            <a:ext cx="5915025" cy="6838053"/>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454" y="9042726"/>
            <a:ext cx="6859454" cy="863279"/>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9036" y="4791310"/>
              <a:ext cx="1625928" cy="315547"/>
            </a:xfrm>
            <a:prstGeom prst="rect">
              <a:avLst/>
            </a:prstGeom>
            <a:grpFill/>
          </p:spPr>
        </p:pic>
      </p:grpSp>
    </p:spTree>
    <p:extLst>
      <p:ext uri="{BB962C8B-B14F-4D97-AF65-F5344CB8AC3E}">
        <p14:creationId xmlns:p14="http://schemas.microsoft.com/office/powerpoint/2010/main" val="159187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5635" y="2458206"/>
            <a:ext cx="3028960" cy="6428575"/>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a:t>Click to edit Master text styles</a:t>
            </a:r>
          </a:p>
        </p:txBody>
      </p:sp>
      <p:sp>
        <p:nvSpPr>
          <p:cNvPr id="48" name="Text Placeholder 12"/>
          <p:cNvSpPr>
            <a:spLocks noGrp="1"/>
          </p:cNvSpPr>
          <p:nvPr>
            <p:ph type="body" sz="quarter" idx="21" hasCustomPrompt="1"/>
          </p:nvPr>
        </p:nvSpPr>
        <p:spPr>
          <a:xfrm>
            <a:off x="195264" y="2458209"/>
            <a:ext cx="3338512" cy="963335"/>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a:t>Insert title here</a:t>
            </a:r>
          </a:p>
        </p:txBody>
      </p:sp>
      <p:sp>
        <p:nvSpPr>
          <p:cNvPr id="43" name="Rectangle 42"/>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46" name="Rectangle 4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4" name="Picture Placeholder 3"/>
          <p:cNvSpPr>
            <a:spLocks noGrp="1"/>
          </p:cNvSpPr>
          <p:nvPr>
            <p:ph type="pic" sz="quarter" idx="23" hasCustomPrompt="1"/>
          </p:nvPr>
        </p:nvSpPr>
        <p:spPr>
          <a:xfrm>
            <a:off x="3804670" y="2714981"/>
            <a:ext cx="2898910" cy="4201001"/>
          </a:xfrm>
          <a:prstGeom prst="rect">
            <a:avLst/>
          </a:prstGeom>
          <a:solidFill>
            <a:schemeClr val="bg1">
              <a:lumMod val="95000"/>
            </a:schemeClr>
          </a:solidFill>
        </p:spPr>
        <p:txBody>
          <a:bodyPr/>
          <a:lstStyle>
            <a:lvl1pPr marL="0" indent="0">
              <a:buNone/>
              <a:defRPr sz="1500"/>
            </a:lvl1pPr>
          </a:lstStyle>
          <a:p>
            <a:r>
              <a:rPr lang="en-IE" dirty="0"/>
              <a:t>Insert a screenshot from your PC</a:t>
            </a:r>
          </a:p>
        </p:txBody>
      </p:sp>
    </p:spTree>
    <p:extLst>
      <p:ext uri="{BB962C8B-B14F-4D97-AF65-F5344CB8AC3E}">
        <p14:creationId xmlns:p14="http://schemas.microsoft.com/office/powerpoint/2010/main" val="416894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7" name="Rectangle 26"/>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41" y="390309"/>
            <a:ext cx="1980190" cy="8753245"/>
          </a:xfrm>
          <a:prstGeom prst="rect">
            <a:avLst/>
          </a:prstGeom>
        </p:spPr>
      </p:pic>
      <p:sp>
        <p:nvSpPr>
          <p:cNvPr id="4" name="Picture Placeholder 3"/>
          <p:cNvSpPr>
            <a:spLocks noGrp="1"/>
          </p:cNvSpPr>
          <p:nvPr>
            <p:ph type="pic" sz="quarter" idx="23" hasCustomPrompt="1"/>
          </p:nvPr>
        </p:nvSpPr>
        <p:spPr>
          <a:xfrm>
            <a:off x="4382100" y="1719203"/>
            <a:ext cx="1394222" cy="6353292"/>
          </a:xfrm>
          <a:prstGeom prst="rect">
            <a:avLst/>
          </a:prstGeom>
          <a:solidFill>
            <a:schemeClr val="bg1">
              <a:lumMod val="95000"/>
            </a:schemeClr>
          </a:solidFill>
        </p:spPr>
        <p:txBody>
          <a:bodyPr/>
          <a:lstStyle>
            <a:lvl1pPr marL="0" indent="0">
              <a:buNone/>
              <a:defRPr sz="1500"/>
            </a:lvl1pPr>
          </a:lstStyle>
          <a:p>
            <a:r>
              <a:rPr lang="en-IE" dirty="0"/>
              <a:t>Insert smartphone screenshot</a:t>
            </a:r>
          </a:p>
        </p:txBody>
      </p:sp>
      <p:sp>
        <p:nvSpPr>
          <p:cNvPr id="18"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a:t>Click to edit Master text styles</a:t>
            </a:r>
          </a:p>
        </p:txBody>
      </p:sp>
      <p:sp>
        <p:nvSpPr>
          <p:cNvPr id="19" name="Text Placeholder 12"/>
          <p:cNvSpPr>
            <a:spLocks noGrp="1"/>
          </p:cNvSpPr>
          <p:nvPr>
            <p:ph type="body" sz="quarter" idx="21" hasCustomPrompt="1"/>
          </p:nvPr>
        </p:nvSpPr>
        <p:spPr>
          <a:xfrm>
            <a:off x="195264" y="2458209"/>
            <a:ext cx="3338512" cy="963335"/>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254065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1" y="2299608"/>
            <a:ext cx="3092054" cy="635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7" name="Rectangle 26"/>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8"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a:t>Click to edit Master text styles</a:t>
            </a:r>
          </a:p>
        </p:txBody>
      </p:sp>
      <p:sp>
        <p:nvSpPr>
          <p:cNvPr id="10" name="Picture Placeholder 3"/>
          <p:cNvSpPr>
            <a:spLocks noGrp="1"/>
          </p:cNvSpPr>
          <p:nvPr>
            <p:ph type="pic" sz="quarter" idx="24" hasCustomPrompt="1"/>
          </p:nvPr>
        </p:nvSpPr>
        <p:spPr>
          <a:xfrm>
            <a:off x="3880487" y="2714980"/>
            <a:ext cx="2744152" cy="3999090"/>
          </a:xfrm>
          <a:prstGeom prst="rect">
            <a:avLst/>
          </a:prstGeom>
          <a:solidFill>
            <a:schemeClr val="bg1">
              <a:lumMod val="95000"/>
            </a:schemeClr>
          </a:solidFill>
        </p:spPr>
        <p:txBody>
          <a:bodyPr/>
          <a:lstStyle>
            <a:lvl1pPr marL="0" indent="0">
              <a:buNone/>
              <a:defRPr sz="1500"/>
            </a:lvl1pPr>
          </a:lstStyle>
          <a:p>
            <a:r>
              <a:rPr lang="en-IE" dirty="0"/>
              <a:t>Insert a screenshot from your PC</a:t>
            </a:r>
          </a:p>
        </p:txBody>
      </p:sp>
      <p:sp>
        <p:nvSpPr>
          <p:cNvPr id="19" name="Text Placeholder 12"/>
          <p:cNvSpPr>
            <a:spLocks noGrp="1"/>
          </p:cNvSpPr>
          <p:nvPr>
            <p:ph type="body" sz="quarter" idx="21" hasCustomPrompt="1"/>
          </p:nvPr>
        </p:nvSpPr>
        <p:spPr>
          <a:xfrm>
            <a:off x="195264" y="2458209"/>
            <a:ext cx="3338512" cy="963335"/>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326605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36" name="Rectangle 3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6627" y="2531678"/>
            <a:ext cx="3724750" cy="5888424"/>
          </a:xfrm>
          <a:prstGeom prst="rect">
            <a:avLst/>
          </a:prstGeom>
        </p:spPr>
      </p:pic>
      <p:sp>
        <p:nvSpPr>
          <p:cNvPr id="8" name="Picture Placeholder 4"/>
          <p:cNvSpPr>
            <a:spLocks noGrp="1"/>
          </p:cNvSpPr>
          <p:nvPr>
            <p:ph type="pic" sz="quarter" idx="10"/>
          </p:nvPr>
        </p:nvSpPr>
        <p:spPr>
          <a:xfrm>
            <a:off x="1800228" y="3128644"/>
            <a:ext cx="3257551" cy="4664081"/>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65748" y="3448759"/>
            <a:ext cx="2446734" cy="4726752"/>
          </a:xfrm>
          <a:prstGeom prst="rect">
            <a:avLst/>
          </a:prstGeom>
          <a:solidFill>
            <a:schemeClr val="bg1">
              <a:lumMod val="95000"/>
            </a:schemeClr>
          </a:solidFill>
        </p:spPr>
        <p:txBody>
          <a:bodyPr/>
          <a:lstStyle/>
          <a:p>
            <a:endParaRPr lang="en-IE"/>
          </a:p>
        </p:txBody>
      </p:sp>
      <p:sp>
        <p:nvSpPr>
          <p:cNvPr id="35" name="Rectangle 34"/>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36" name="Rectangle 3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Tree>
    <p:extLst>
      <p:ext uri="{BB962C8B-B14F-4D97-AF65-F5344CB8AC3E}">
        <p14:creationId xmlns:p14="http://schemas.microsoft.com/office/powerpoint/2010/main" val="3135465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25/03/2021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6830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6"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0" y="8982670"/>
            <a:ext cx="6858000" cy="923330"/>
          </a:xfrm>
          <a:prstGeom prst="rect">
            <a:avLst/>
          </a:prstGeom>
          <a:solidFill>
            <a:srgbClr val="FF0000"/>
          </a:solidFill>
        </p:spPr>
        <p:txBody>
          <a:bodyPr wrap="square" rtlCol="0">
            <a:spAutoFit/>
          </a:bodyPr>
          <a:lstStyle/>
          <a:p>
            <a:pPr defTabSz="914400"/>
            <a:endParaRPr lang="en-IE" sz="1800" dirty="0">
              <a:solidFill>
                <a:prstClr val="black"/>
              </a:solidFill>
              <a:latin typeface="Calibri"/>
            </a:endParaRPr>
          </a:p>
          <a:p>
            <a:pPr defTabSz="914400"/>
            <a:endParaRPr lang="en-IE" sz="1800" dirty="0">
              <a:solidFill>
                <a:prstClr val="black"/>
              </a:solidFill>
              <a:latin typeface="Calibri"/>
            </a:endParaRPr>
          </a:p>
          <a:p>
            <a:pPr defTabSz="914400"/>
            <a:endParaRPr lang="en-IE" sz="1800" dirty="0">
              <a:solidFill>
                <a:prstClr val="black"/>
              </a:solidFill>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5066" y="9261724"/>
            <a:ext cx="2780928" cy="539700"/>
          </a:xfrm>
          <a:prstGeom prst="rect">
            <a:avLst/>
          </a:prstGeom>
        </p:spPr>
      </p:pic>
    </p:spTree>
    <p:extLst>
      <p:ext uri="{BB962C8B-B14F-4D97-AF65-F5344CB8AC3E}">
        <p14:creationId xmlns:p14="http://schemas.microsoft.com/office/powerpoint/2010/main" val="3232230886"/>
      </p:ext>
    </p:extLst>
  </p:cSld>
  <p:clrMapOvr>
    <a:masterClrMapping/>
  </p:clrMapOvr>
  <p:extLst mod="1">
    <p:ext uri="{DCECCB84-F9BA-43D5-87BE-67443E8EF086}">
      <p15:sldGuideLst xmlns:p15="http://schemas.microsoft.com/office/powerpoint/2012/main">
        <p15:guide id="1" orient="horz" pos="5479" userDrawn="1">
          <p15:clr>
            <a:srgbClr val="FBAE40"/>
          </p15:clr>
        </p15:guide>
        <p15:guide id="2" pos="41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
        <p:nvSpPr>
          <p:cNvPr id="6"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199562" y="2555677"/>
            <a:ext cx="1462530" cy="5966388"/>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21" name="Picture Placeholder 10"/>
          <p:cNvSpPr>
            <a:spLocks noGrp="1" noChangeAspect="1"/>
          </p:cNvSpPr>
          <p:nvPr>
            <p:ph type="pic" sz="quarter" idx="16"/>
          </p:nvPr>
        </p:nvSpPr>
        <p:spPr>
          <a:xfrm>
            <a:off x="3531647" y="2555681"/>
            <a:ext cx="1462530" cy="2827949"/>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36" name="Picture Placeholder 10"/>
          <p:cNvSpPr>
            <a:spLocks noGrp="1" noChangeAspect="1"/>
          </p:cNvSpPr>
          <p:nvPr>
            <p:ph type="pic" sz="quarter" idx="17"/>
          </p:nvPr>
        </p:nvSpPr>
        <p:spPr>
          <a:xfrm>
            <a:off x="3531647" y="5694118"/>
            <a:ext cx="1462530" cy="2827949"/>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39" name="Rectangle 38"/>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Tree>
    <p:extLst>
      <p:ext uri="{BB962C8B-B14F-4D97-AF65-F5344CB8AC3E}">
        <p14:creationId xmlns:p14="http://schemas.microsoft.com/office/powerpoint/2010/main" val="71228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
        <p:nvSpPr>
          <p:cNvPr id="14" name="TextBox 13"/>
          <p:cNvSpPr txBox="1"/>
          <p:nvPr userDrawn="1"/>
        </p:nvSpPr>
        <p:spPr>
          <a:xfrm>
            <a:off x="4840491" y="4472166"/>
            <a:ext cx="702436" cy="184666"/>
          </a:xfrm>
          <a:prstGeom prst="rect">
            <a:avLst/>
          </a:prstGeom>
          <a:noFill/>
        </p:spPr>
        <p:txBody>
          <a:bodyPr wrap="none" rtlCol="0">
            <a:spAutoFit/>
          </a:bodyPr>
          <a:lstStyle/>
          <a:p>
            <a:r>
              <a:rPr lang="en-US" sz="600" b="1" i="1" dirty="0">
                <a:solidFill>
                  <a:schemeClr val="bg1"/>
                </a:solidFill>
                <a:latin typeface="Arial" panose="020B0604020202020204" pitchFamily="34" charset="0"/>
              </a:rPr>
              <a:t>Sample image</a:t>
            </a:r>
          </a:p>
        </p:txBody>
      </p:sp>
      <p:sp>
        <p:nvSpPr>
          <p:cNvPr id="16" name="Picture Placeholder 15"/>
          <p:cNvSpPr>
            <a:spLocks noGrp="1"/>
          </p:cNvSpPr>
          <p:nvPr>
            <p:ph type="pic" sz="quarter" idx="10"/>
          </p:nvPr>
        </p:nvSpPr>
        <p:spPr>
          <a:xfrm>
            <a:off x="3429001" y="5"/>
            <a:ext cx="3429000" cy="8704440"/>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199001" y="3551442"/>
            <a:ext cx="2921793" cy="2256367"/>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sz="1200"/>
            </a:lvl1pPr>
            <a:lvl2pPr>
              <a:defRPr sz="1500"/>
            </a:lvl2pPr>
            <a:lvl3pPr>
              <a:defRPr sz="1500"/>
            </a:lvl3pPr>
            <a:lvl4pPr>
              <a:defRPr sz="1500"/>
            </a:lvl4pPr>
            <a:lvl5pPr>
              <a:defRPr sz="1500"/>
            </a:lvl5pPr>
          </a:lstStyle>
          <a:p>
            <a:pPr marL="0" marR="0" lvl="0" indent="0" algn="l" defTabSz="342801" rtl="0" eaLnBrk="1" fontAlgn="auto" latinLnBrk="0" hangingPunct="1">
              <a:lnSpc>
                <a:spcPct val="100000"/>
              </a:lnSpc>
              <a:spcBef>
                <a:spcPct val="20000"/>
              </a:spcBef>
              <a:spcAft>
                <a:spcPts val="0"/>
              </a:spcAft>
              <a:buClrTx/>
              <a:buSzTx/>
              <a:buFont typeface="Arial"/>
              <a:buNone/>
              <a:tabLst/>
              <a:defRPr/>
            </a:pPr>
            <a:r>
              <a:rPr lang="en-US" sz="1200" b="1" i="1" dirty="0">
                <a:solidFill>
                  <a:srgbClr val="9D1635"/>
                </a:solidFill>
                <a:latin typeface="Arial" panose="020B0604020202020204" pitchFamily="34" charset="0"/>
              </a:rPr>
              <a:t>Quote sample </a:t>
            </a:r>
            <a:r>
              <a:rPr lang="en-US" sz="1200" i="1" dirty="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1" name="Rectangle 20"/>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Tree>
    <p:extLst>
      <p:ext uri="{BB962C8B-B14F-4D97-AF65-F5344CB8AC3E}">
        <p14:creationId xmlns:p14="http://schemas.microsoft.com/office/powerpoint/2010/main" val="44521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1" name="Rectangle 20"/>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1" name="Rectangle 10"/>
          <p:cNvSpPr/>
          <p:nvPr userDrawn="1"/>
        </p:nvSpPr>
        <p:spPr>
          <a:xfrm>
            <a:off x="5396972" y="0"/>
            <a:ext cx="1461027" cy="2825044"/>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n-US" sz="1351"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5397248" y="-14054"/>
            <a:ext cx="1462530" cy="2827949"/>
          </a:xfrm>
          <a:prstGeom prst="rect">
            <a:avLst/>
          </a:prstGeom>
          <a:solidFill>
            <a:schemeClr val="bg1">
              <a:lumMod val="95000"/>
            </a:schemeClr>
          </a:solidFill>
        </p:spPr>
        <p:txBody>
          <a:bodyPr lIns="68580" tIns="34290" rIns="68580" bIns="34290"/>
          <a:lstStyle>
            <a:lvl1pPr marL="0" indent="0">
              <a:buNone/>
              <a:defRPr sz="1500">
                <a:latin typeface="Arial" panose="020B0604020202020204" pitchFamily="34" charset="0"/>
              </a:defRPr>
            </a:lvl1pPr>
          </a:lstStyle>
          <a:p>
            <a:r>
              <a:rPr lang="en-US" dirty="0"/>
              <a:t>Click to add picture</a:t>
            </a:r>
          </a:p>
        </p:txBody>
      </p:sp>
    </p:spTree>
    <p:extLst>
      <p:ext uri="{BB962C8B-B14F-4D97-AF65-F5344CB8AC3E}">
        <p14:creationId xmlns:p14="http://schemas.microsoft.com/office/powerpoint/2010/main" val="379075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95765" y="1130795"/>
            <a:ext cx="2738181" cy="888582"/>
          </a:xfrm>
          <a:prstGeom prst="rect">
            <a:avLst/>
          </a:prstGeom>
        </p:spPr>
        <p:txBody>
          <a:bodyPr/>
          <a:lstStyle>
            <a:lvl1pPr marL="0" indent="0">
              <a:buNone/>
              <a:defRPr lang="en-US" sz="1800" b="1" kern="1200" dirty="0" smtClean="0">
                <a:solidFill>
                  <a:srgbClr val="00594D"/>
                </a:solidFill>
                <a:latin typeface="Arial" panose="020B0604020202020204" pitchFamily="34" charset="0"/>
                <a:ea typeface="+mn-ea"/>
                <a:cs typeface="+mn-cs"/>
              </a:defRPr>
            </a:lvl1pPr>
            <a:lvl2pPr marL="342801" indent="0">
              <a:buNone/>
              <a:defRPr/>
            </a:lvl2pPr>
            <a:lvl3pPr marL="685603" indent="0">
              <a:buNone/>
              <a:defRPr/>
            </a:lvl3pPr>
            <a:lvl4pPr marL="1028404" indent="0">
              <a:buNone/>
              <a:defRPr/>
            </a:lvl4pPr>
            <a:lvl5pPr marL="1371205" indent="0">
              <a:buNone/>
              <a:defRPr/>
            </a:lvl5pPr>
          </a:lstStyle>
          <a:p>
            <a:r>
              <a:rPr lang="en-US" sz="1800" b="1" dirty="0">
                <a:solidFill>
                  <a:srgbClr val="00594D"/>
                </a:solidFill>
              </a:rPr>
              <a:t>Page Title </a:t>
            </a:r>
            <a:r>
              <a:rPr lang="en-US" sz="1800" b="1" dirty="0" err="1">
                <a:solidFill>
                  <a:srgbClr val="00594D"/>
                </a:solidFill>
              </a:rPr>
              <a:t>Lorem</a:t>
            </a:r>
            <a:r>
              <a:rPr lang="en-US" sz="1800" b="1" dirty="0">
                <a:solidFill>
                  <a:srgbClr val="00594D"/>
                </a:solidFill>
              </a:rPr>
              <a:t> </a:t>
            </a:r>
            <a:r>
              <a:rPr lang="en-US" sz="1800" b="1" dirty="0" err="1">
                <a:solidFill>
                  <a:srgbClr val="00594D"/>
                </a:solidFill>
              </a:rPr>
              <a:t>Ipsum</a:t>
            </a:r>
            <a:endParaRPr lang="en-US" sz="1800" b="1" dirty="0">
              <a:solidFill>
                <a:srgbClr val="00594D"/>
              </a:solidFill>
            </a:endParaRPr>
          </a:p>
        </p:txBody>
      </p:sp>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10" name="Rectangle 9"/>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cxnSp>
        <p:nvCxnSpPr>
          <p:cNvPr id="12" name="Straight Connector 11"/>
          <p:cNvCxnSpPr/>
          <p:nvPr userDrawn="1"/>
        </p:nvCxnSpPr>
        <p:spPr>
          <a:xfrm>
            <a:off x="2443717"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246202" y="3526553"/>
            <a:ext cx="727792" cy="1868899"/>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00594D"/>
              </a:solidFill>
              <a:latin typeface="Arial" panose="020B0604020202020204" pitchFamily="34" charset="0"/>
            </a:endParaRPr>
          </a:p>
        </p:txBody>
      </p:sp>
      <p:sp>
        <p:nvSpPr>
          <p:cNvPr id="14" name="TextBox 13"/>
          <p:cNvSpPr txBox="1"/>
          <p:nvPr userDrawn="1"/>
        </p:nvSpPr>
        <p:spPr>
          <a:xfrm>
            <a:off x="3285132" y="2277109"/>
            <a:ext cx="401072" cy="196208"/>
          </a:xfrm>
          <a:prstGeom prst="rect">
            <a:avLst/>
          </a:prstGeom>
          <a:noFill/>
          <a:ln>
            <a:solidFill>
              <a:schemeClr val="bg1"/>
            </a:solidFill>
          </a:ln>
        </p:spPr>
        <p:txBody>
          <a:bodyPr wrap="none" rtlCol="0">
            <a:spAutoFit/>
          </a:bodyPr>
          <a:lstStyle/>
          <a:p>
            <a:r>
              <a:rPr lang="en-US" sz="675" dirty="0">
                <a:solidFill>
                  <a:schemeClr val="bg1"/>
                </a:solidFill>
                <a:latin typeface="Arial" panose="020B0604020202020204" pitchFamily="34" charset="0"/>
              </a:rPr>
              <a:t>ICON</a:t>
            </a:r>
          </a:p>
        </p:txBody>
      </p:sp>
      <p:cxnSp>
        <p:nvCxnSpPr>
          <p:cNvPr id="17" name="Straight Connector 16"/>
          <p:cNvCxnSpPr/>
          <p:nvPr userDrawn="1"/>
        </p:nvCxnSpPr>
        <p:spPr>
          <a:xfrm>
            <a:off x="4049290"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3851775" y="3526553"/>
            <a:ext cx="727792" cy="1868899"/>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cxnSp>
        <p:nvCxnSpPr>
          <p:cNvPr id="22" name="Straight Connector 21"/>
          <p:cNvCxnSpPr/>
          <p:nvPr userDrawn="1"/>
        </p:nvCxnSpPr>
        <p:spPr>
          <a:xfrm>
            <a:off x="5744711"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5547195" y="3526553"/>
            <a:ext cx="727792" cy="1868899"/>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30" name="Text Placeholder 29"/>
          <p:cNvSpPr>
            <a:spLocks noGrp="1"/>
          </p:cNvSpPr>
          <p:nvPr>
            <p:ph type="body" sz="quarter" idx="11" hasCustomPrompt="1"/>
          </p:nvPr>
        </p:nvSpPr>
        <p:spPr>
          <a:xfrm>
            <a:off x="111120" y="2019376"/>
            <a:ext cx="2071689" cy="480013"/>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IE" sz="750" b="1" kern="1200" dirty="0">
                <a:solidFill>
                  <a:srgbClr val="699887"/>
                </a:solidFill>
                <a:latin typeface="Arial" panose="020B0604020202020204" pitchFamily="34" charset="0"/>
                <a:ea typeface="+mn-ea"/>
                <a:cs typeface="+mn-cs"/>
              </a:defRPr>
            </a:lvl1pPr>
          </a:lstStyle>
          <a:p>
            <a:pPr marL="0" marR="0" lvl="0" indent="0" algn="l" defTabSz="342801" rtl="0" eaLnBrk="1" fontAlgn="auto" latinLnBrk="0" hangingPunct="1">
              <a:lnSpc>
                <a:spcPct val="100000"/>
              </a:lnSpc>
              <a:spcBef>
                <a:spcPct val="20000"/>
              </a:spcBef>
              <a:spcAft>
                <a:spcPts val="0"/>
              </a:spcAft>
              <a:buClrTx/>
              <a:buSzTx/>
              <a:buFont typeface="Arial"/>
              <a:buNone/>
              <a:tabLst/>
              <a:defRPr/>
            </a:pPr>
            <a:r>
              <a:rPr lang="en-US" sz="750" b="1" dirty="0">
                <a:solidFill>
                  <a:srgbClr val="699887"/>
                </a:solidFill>
              </a:rPr>
              <a:t>Subtitle </a:t>
            </a:r>
            <a:r>
              <a:rPr lang="en-US" sz="750" b="1" dirty="0" err="1">
                <a:solidFill>
                  <a:srgbClr val="699887"/>
                </a:solidFill>
              </a:rPr>
              <a:t>Lorem</a:t>
            </a:r>
            <a:r>
              <a:rPr lang="en-US" sz="750" b="1" dirty="0">
                <a:solidFill>
                  <a:srgbClr val="699887"/>
                </a:solidFill>
              </a:rPr>
              <a:t> </a:t>
            </a:r>
            <a:r>
              <a:rPr lang="en-US" sz="750" b="1" dirty="0" err="1">
                <a:solidFill>
                  <a:srgbClr val="699887"/>
                </a:solidFill>
              </a:rPr>
              <a:t>Ipsum</a:t>
            </a:r>
            <a:r>
              <a:rPr lang="en-US" sz="750" b="1" dirty="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11121" y="3271820"/>
            <a:ext cx="1604962" cy="4399610"/>
          </a:xfrm>
          <a:prstGeom prst="rect">
            <a:avLst/>
          </a:prstGeom>
        </p:spPr>
        <p:txBody>
          <a:bodyPr/>
          <a:lstStyle>
            <a:lvl1pPr marL="0" indent="0">
              <a:buNone/>
              <a:defRPr lang="en-IE" sz="750" kern="1200" dirty="0">
                <a:solidFill>
                  <a:srgbClr val="414141"/>
                </a:solidFill>
                <a:latin typeface="Arial" panose="020B0604020202020204" pitchFamily="34" charset="0"/>
                <a:ea typeface="+mn-ea"/>
                <a:cs typeface="+mn-cs"/>
              </a:defRPr>
            </a:lvl1pPr>
          </a:lstStyle>
          <a:p>
            <a:pPr>
              <a:lnSpc>
                <a:spcPct val="130000"/>
              </a:lnSpc>
            </a:pPr>
            <a:endParaRPr lang="en-US" sz="750" dirty="0">
              <a:solidFill>
                <a:srgbClr val="414141"/>
              </a:solidFill>
            </a:endParaRPr>
          </a:p>
        </p:txBody>
      </p:sp>
      <p:sp>
        <p:nvSpPr>
          <p:cNvPr id="40" name="Text Placeholder 39"/>
          <p:cNvSpPr>
            <a:spLocks noGrp="1"/>
          </p:cNvSpPr>
          <p:nvPr>
            <p:ph type="body" sz="quarter" idx="13" hasCustomPrompt="1"/>
          </p:nvPr>
        </p:nvSpPr>
        <p:spPr>
          <a:xfrm>
            <a:off x="2432646"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a:t>ICON</a:t>
            </a:r>
          </a:p>
        </p:txBody>
      </p:sp>
      <p:sp>
        <p:nvSpPr>
          <p:cNvPr id="41" name="Text Placeholder 39"/>
          <p:cNvSpPr>
            <a:spLocks noGrp="1"/>
          </p:cNvSpPr>
          <p:nvPr>
            <p:ph type="body" sz="quarter" idx="14" hasCustomPrompt="1"/>
          </p:nvPr>
        </p:nvSpPr>
        <p:spPr>
          <a:xfrm>
            <a:off x="4038111"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a:t>ICON</a:t>
            </a:r>
          </a:p>
        </p:txBody>
      </p:sp>
      <p:sp>
        <p:nvSpPr>
          <p:cNvPr id="42" name="Text Placeholder 39"/>
          <p:cNvSpPr>
            <a:spLocks noGrp="1"/>
          </p:cNvSpPr>
          <p:nvPr>
            <p:ph type="body" sz="quarter" idx="15" hasCustomPrompt="1"/>
          </p:nvPr>
        </p:nvSpPr>
        <p:spPr>
          <a:xfrm>
            <a:off x="5733639"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a:t>ICON</a:t>
            </a:r>
          </a:p>
        </p:txBody>
      </p:sp>
      <p:sp>
        <p:nvSpPr>
          <p:cNvPr id="44" name="Text Placeholder 43"/>
          <p:cNvSpPr>
            <a:spLocks noGrp="1"/>
          </p:cNvSpPr>
          <p:nvPr>
            <p:ph type="body" sz="quarter" idx="16" hasCustomPrompt="1"/>
          </p:nvPr>
        </p:nvSpPr>
        <p:spPr>
          <a:xfrm>
            <a:off x="2452659"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a:t>Title</a:t>
            </a:r>
          </a:p>
        </p:txBody>
      </p:sp>
      <p:sp>
        <p:nvSpPr>
          <p:cNvPr id="45" name="Text Placeholder 43"/>
          <p:cNvSpPr>
            <a:spLocks noGrp="1"/>
          </p:cNvSpPr>
          <p:nvPr>
            <p:ph type="body" sz="quarter" idx="17" hasCustomPrompt="1"/>
          </p:nvPr>
        </p:nvSpPr>
        <p:spPr>
          <a:xfrm>
            <a:off x="4058231"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a:t>Title</a:t>
            </a:r>
          </a:p>
        </p:txBody>
      </p:sp>
      <p:sp>
        <p:nvSpPr>
          <p:cNvPr id="46" name="Text Placeholder 43"/>
          <p:cNvSpPr>
            <a:spLocks noGrp="1"/>
          </p:cNvSpPr>
          <p:nvPr>
            <p:ph type="body" sz="quarter" idx="18" hasCustomPrompt="1"/>
          </p:nvPr>
        </p:nvSpPr>
        <p:spPr>
          <a:xfrm>
            <a:off x="5744712"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a:t>Title</a:t>
            </a:r>
          </a:p>
        </p:txBody>
      </p:sp>
      <p:sp>
        <p:nvSpPr>
          <p:cNvPr id="51" name="Text Placeholder 50"/>
          <p:cNvSpPr>
            <a:spLocks noGrp="1"/>
          </p:cNvSpPr>
          <p:nvPr>
            <p:ph type="body" sz="quarter" idx="19"/>
          </p:nvPr>
        </p:nvSpPr>
        <p:spPr>
          <a:xfrm>
            <a:off x="2076103"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
        <p:nvSpPr>
          <p:cNvPr id="52" name="Text Placeholder 50"/>
          <p:cNvSpPr>
            <a:spLocks noGrp="1"/>
          </p:cNvSpPr>
          <p:nvPr>
            <p:ph type="body" sz="quarter" idx="20"/>
          </p:nvPr>
        </p:nvSpPr>
        <p:spPr>
          <a:xfrm>
            <a:off x="3728690"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
        <p:nvSpPr>
          <p:cNvPr id="53" name="Text Placeholder 50"/>
          <p:cNvSpPr>
            <a:spLocks noGrp="1"/>
          </p:cNvSpPr>
          <p:nvPr>
            <p:ph type="body" sz="quarter" idx="21"/>
          </p:nvPr>
        </p:nvSpPr>
        <p:spPr>
          <a:xfrm>
            <a:off x="5428903"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Tree>
    <p:extLst>
      <p:ext uri="{BB962C8B-B14F-4D97-AF65-F5344CB8AC3E}">
        <p14:creationId xmlns:p14="http://schemas.microsoft.com/office/powerpoint/2010/main" val="1728351486"/>
      </p:ext>
    </p:extLst>
  </p:cSld>
  <p:clrMapOvr>
    <a:masterClrMapping/>
  </p:clrMapOvr>
  <p:extLst mod="1">
    <p:ext uri="{DCECCB84-F9BA-43D5-87BE-67443E8EF086}">
      <p15:sldGuideLst xmlns:p15="http://schemas.microsoft.com/office/powerpoint/2012/main">
        <p15:guide id="1" orient="horz" pos="5479" userDrawn="1">
          <p15:clr>
            <a:srgbClr val="FBAE40"/>
          </p15:clr>
        </p15:guide>
        <p15:guide id="2" pos="41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10" name="Rectangle 9"/>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1" name="Rectangle 10"/>
          <p:cNvSpPr/>
          <p:nvPr userDrawn="1"/>
        </p:nvSpPr>
        <p:spPr>
          <a:xfrm>
            <a:off x="176214" y="5371826"/>
            <a:ext cx="1025191" cy="517739"/>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3" name="Rectangle 12"/>
          <p:cNvSpPr/>
          <p:nvPr userDrawn="1"/>
        </p:nvSpPr>
        <p:spPr>
          <a:xfrm>
            <a:off x="1236911" y="5371826"/>
            <a:ext cx="1025191" cy="517739"/>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5" name="Rectangle 14"/>
          <p:cNvSpPr/>
          <p:nvPr userDrawn="1"/>
        </p:nvSpPr>
        <p:spPr>
          <a:xfrm>
            <a:off x="2292066" y="5371826"/>
            <a:ext cx="1025191" cy="517739"/>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7" name="Rectangle 16"/>
          <p:cNvSpPr/>
          <p:nvPr userDrawn="1"/>
        </p:nvSpPr>
        <p:spPr>
          <a:xfrm>
            <a:off x="3347175" y="5371826"/>
            <a:ext cx="1025191" cy="517739"/>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9" name="Rectangle 18"/>
          <p:cNvSpPr/>
          <p:nvPr userDrawn="1"/>
        </p:nvSpPr>
        <p:spPr>
          <a:xfrm>
            <a:off x="4408995" y="5371826"/>
            <a:ext cx="1025191" cy="517739"/>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21" name="Rectangle 20"/>
          <p:cNvSpPr/>
          <p:nvPr userDrawn="1"/>
        </p:nvSpPr>
        <p:spPr>
          <a:xfrm>
            <a:off x="5464106" y="5371826"/>
            <a:ext cx="1025191" cy="517739"/>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grpSp>
        <p:nvGrpSpPr>
          <p:cNvPr id="29" name="Group 28"/>
          <p:cNvGrpSpPr/>
          <p:nvPr userDrawn="1"/>
        </p:nvGrpSpPr>
        <p:grpSpPr>
          <a:xfrm>
            <a:off x="661808" y="4389026"/>
            <a:ext cx="54000" cy="779857"/>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2" name="Group 31"/>
          <p:cNvGrpSpPr/>
          <p:nvPr userDrawn="1"/>
        </p:nvGrpSpPr>
        <p:grpSpPr>
          <a:xfrm>
            <a:off x="2777660" y="4550582"/>
            <a:ext cx="54000" cy="821242"/>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5" name="Group 34"/>
          <p:cNvGrpSpPr/>
          <p:nvPr userDrawn="1"/>
        </p:nvGrpSpPr>
        <p:grpSpPr>
          <a:xfrm>
            <a:off x="4894587" y="4550582"/>
            <a:ext cx="54000" cy="821242"/>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8" name="Group 37"/>
          <p:cNvGrpSpPr/>
          <p:nvPr userDrawn="1"/>
        </p:nvGrpSpPr>
        <p:grpSpPr>
          <a:xfrm flipV="1">
            <a:off x="1738683" y="5889562"/>
            <a:ext cx="54000" cy="821242"/>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41" name="Group 40"/>
          <p:cNvGrpSpPr/>
          <p:nvPr userDrawn="1"/>
        </p:nvGrpSpPr>
        <p:grpSpPr>
          <a:xfrm flipV="1">
            <a:off x="3854535" y="5889562"/>
            <a:ext cx="54000" cy="821242"/>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44" name="Group 43"/>
          <p:cNvGrpSpPr/>
          <p:nvPr userDrawn="1"/>
        </p:nvGrpSpPr>
        <p:grpSpPr>
          <a:xfrm flipV="1">
            <a:off x="5971463" y="5889562"/>
            <a:ext cx="54000" cy="821242"/>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sp>
        <p:nvSpPr>
          <p:cNvPr id="4" name="Text Placeholder 3"/>
          <p:cNvSpPr>
            <a:spLocks noGrp="1"/>
          </p:cNvSpPr>
          <p:nvPr>
            <p:ph type="body" sz="quarter" idx="24" hasCustomPrompt="1"/>
          </p:nvPr>
        </p:nvSpPr>
        <p:spPr>
          <a:xfrm>
            <a:off x="2021681" y="1217065"/>
            <a:ext cx="2814638" cy="889707"/>
          </a:xfrm>
          <a:prstGeom prst="rect">
            <a:avLst/>
          </a:prstGeom>
        </p:spPr>
        <p:txBody>
          <a:bodyPr/>
          <a:lstStyle>
            <a:lvl1pPr marL="0" indent="0">
              <a:buNone/>
              <a:defRPr lang="en-IE" sz="1800" b="1" kern="1200" dirty="0">
                <a:solidFill>
                  <a:srgbClr val="00594D"/>
                </a:solidFill>
                <a:latin typeface="Arial" panose="020B0604020202020204" pitchFamily="34" charset="0"/>
                <a:ea typeface="+mn-ea"/>
                <a:cs typeface="+mn-cs"/>
              </a:defRPr>
            </a:lvl1pPr>
          </a:lstStyle>
          <a:p>
            <a:pPr lvl="0"/>
            <a:r>
              <a:rPr lang="en-IE" dirty="0"/>
              <a:t>Page Title </a:t>
            </a:r>
            <a:r>
              <a:rPr lang="en-IE" dirty="0" err="1"/>
              <a:t>Lorem</a:t>
            </a:r>
            <a:r>
              <a:rPr lang="en-IE" dirty="0"/>
              <a:t> </a:t>
            </a:r>
            <a:r>
              <a:rPr lang="en-IE" dirty="0" err="1"/>
              <a:t>Ipsum</a:t>
            </a:r>
            <a:endParaRPr lang="en-IE" dirty="0"/>
          </a:p>
        </p:txBody>
      </p:sp>
      <p:sp>
        <p:nvSpPr>
          <p:cNvPr id="49" name="Text Placeholder 48"/>
          <p:cNvSpPr>
            <a:spLocks noGrp="1"/>
          </p:cNvSpPr>
          <p:nvPr>
            <p:ph type="body" sz="quarter" idx="25" hasCustomPrompt="1"/>
          </p:nvPr>
        </p:nvSpPr>
        <p:spPr>
          <a:xfrm>
            <a:off x="2633458" y="2024007"/>
            <a:ext cx="1591085" cy="470841"/>
          </a:xfrm>
          <a:prstGeom prst="rect">
            <a:avLst/>
          </a:prstGeom>
        </p:spPr>
        <p:txBody>
          <a:bodyPr/>
          <a:lstStyle>
            <a:lvl1pPr marL="0" indent="0">
              <a:buNone/>
              <a:defRPr lang="en-IE" sz="750" b="1" kern="1200" dirty="0">
                <a:solidFill>
                  <a:srgbClr val="699887"/>
                </a:solidFill>
                <a:latin typeface="Arial" panose="020B0604020202020204" pitchFamily="34" charset="0"/>
                <a:ea typeface="+mn-ea"/>
                <a:cs typeface="+mn-cs"/>
              </a:defRPr>
            </a:lvl1pPr>
          </a:lstStyle>
          <a:p>
            <a:pPr lvl="0"/>
            <a:r>
              <a:rPr lang="en-IE" dirty="0"/>
              <a:t>Subtitle </a:t>
            </a:r>
            <a:r>
              <a:rPr lang="en-IE" dirty="0" err="1"/>
              <a:t>Lorem</a:t>
            </a:r>
            <a:r>
              <a:rPr lang="en-IE" dirty="0"/>
              <a:t> </a:t>
            </a:r>
            <a:r>
              <a:rPr lang="en-IE" dirty="0" err="1"/>
              <a:t>ipsum</a:t>
            </a:r>
            <a:r>
              <a:rPr lang="en-IE" dirty="0"/>
              <a:t> | Timeline</a:t>
            </a:r>
          </a:p>
        </p:txBody>
      </p:sp>
      <p:sp>
        <p:nvSpPr>
          <p:cNvPr id="52" name="Text Placeholder 50"/>
          <p:cNvSpPr>
            <a:spLocks noGrp="1"/>
          </p:cNvSpPr>
          <p:nvPr>
            <p:ph type="body" sz="quarter" idx="27" hasCustomPrompt="1"/>
          </p:nvPr>
        </p:nvSpPr>
        <p:spPr>
          <a:xfrm>
            <a:off x="2204151" y="2965594"/>
            <a:ext cx="1293019" cy="1363603"/>
          </a:xfrm>
          <a:prstGeom prst="rect">
            <a:avLst/>
          </a:prstGeom>
        </p:spPr>
        <p:txBody>
          <a:bodyPr/>
          <a:lstStyle>
            <a:lvl1pPr marL="0" indent="0">
              <a:buNone/>
              <a:defRPr sz="2400">
                <a:latin typeface="Arial" panose="020B0604020202020204" pitchFamily="34" charset="0"/>
              </a:defRPr>
            </a:lvl1pPr>
          </a:lstStyle>
          <a:p>
            <a:r>
              <a:rPr lang="en-US" sz="750" dirty="0">
                <a:solidFill>
                  <a:srgbClr val="414141"/>
                </a:solidFill>
              </a:rPr>
              <a:t>Title</a:t>
            </a:r>
          </a:p>
        </p:txBody>
      </p:sp>
      <p:sp>
        <p:nvSpPr>
          <p:cNvPr id="53" name="Text Placeholder 50"/>
          <p:cNvSpPr>
            <a:spLocks noGrp="1"/>
          </p:cNvSpPr>
          <p:nvPr>
            <p:ph type="body" sz="quarter" idx="28" hasCustomPrompt="1"/>
          </p:nvPr>
        </p:nvSpPr>
        <p:spPr>
          <a:xfrm>
            <a:off x="4248078" y="2989958"/>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a:solidFill>
                  <a:srgbClr val="414141"/>
                </a:solidFill>
              </a:rPr>
              <a:t>Title</a:t>
            </a:r>
          </a:p>
          <a:p>
            <a:r>
              <a:rPr lang="en-US" sz="750" dirty="0" err="1">
                <a:solidFill>
                  <a:srgbClr val="414141"/>
                </a:solidFill>
              </a:rPr>
              <a:t>Lorem</a:t>
            </a:r>
            <a:r>
              <a:rPr lang="en-US" sz="750" dirty="0">
                <a:solidFill>
                  <a:srgbClr val="414141"/>
                </a:solidFill>
              </a:rPr>
              <a:t> </a:t>
            </a:r>
            <a:r>
              <a:rPr lang="en-US" sz="750" dirty="0" err="1">
                <a:solidFill>
                  <a:srgbClr val="414141"/>
                </a:solidFill>
              </a:rPr>
              <a:t>ipsum</a:t>
            </a:r>
            <a:r>
              <a:rPr lang="en-US" sz="750" dirty="0">
                <a:solidFill>
                  <a:srgbClr val="414141"/>
                </a:solidFill>
              </a:rPr>
              <a:t> dolor </a:t>
            </a:r>
            <a:r>
              <a:rPr lang="en-US" sz="750" dirty="0" err="1">
                <a:solidFill>
                  <a:srgbClr val="414141"/>
                </a:solidFill>
              </a:rPr>
              <a:t>sitamet</a:t>
            </a:r>
            <a:r>
              <a:rPr lang="en-US" sz="750" dirty="0">
                <a:solidFill>
                  <a:srgbClr val="414141"/>
                </a:solidFill>
              </a:rPr>
              <a:t>, </a:t>
            </a:r>
            <a:r>
              <a:rPr lang="en-US" sz="750" dirty="0" err="1">
                <a:solidFill>
                  <a:srgbClr val="414141"/>
                </a:solidFill>
              </a:rPr>
              <a:t>consectetur</a:t>
            </a:r>
            <a:r>
              <a:rPr lang="en-US" sz="750" dirty="0">
                <a:solidFill>
                  <a:srgbClr val="414141"/>
                </a:solidFill>
              </a:rPr>
              <a:t> </a:t>
            </a:r>
            <a:r>
              <a:rPr lang="en-US" sz="750" dirty="0" err="1">
                <a:solidFill>
                  <a:srgbClr val="414141"/>
                </a:solidFill>
              </a:rPr>
              <a:t>adipiscing</a:t>
            </a:r>
            <a:r>
              <a:rPr lang="en-US" sz="750" dirty="0">
                <a:solidFill>
                  <a:srgbClr val="414141"/>
                </a:solidFill>
              </a:rPr>
              <a:t> </a:t>
            </a:r>
            <a:r>
              <a:rPr lang="en-US" sz="750" dirty="0" err="1">
                <a:solidFill>
                  <a:srgbClr val="414141"/>
                </a:solidFill>
              </a:rPr>
              <a:t>elit</a:t>
            </a:r>
            <a:r>
              <a:rPr lang="en-US" sz="750" dirty="0">
                <a:solidFill>
                  <a:srgbClr val="414141"/>
                </a:solidFill>
              </a:rPr>
              <a:t>, </a:t>
            </a:r>
            <a:r>
              <a:rPr lang="en-US" sz="750" dirty="0" err="1">
                <a:solidFill>
                  <a:srgbClr val="414141"/>
                </a:solidFill>
              </a:rPr>
              <a:t>sed</a:t>
            </a:r>
            <a:r>
              <a:rPr lang="en-US" sz="750" dirty="0">
                <a:solidFill>
                  <a:srgbClr val="414141"/>
                </a:solidFill>
              </a:rPr>
              <a:t> do </a:t>
            </a:r>
            <a:r>
              <a:rPr lang="en-US" sz="750" dirty="0" err="1">
                <a:solidFill>
                  <a:srgbClr val="414141"/>
                </a:solidFill>
              </a:rPr>
              <a:t>eiu</a:t>
            </a:r>
            <a:r>
              <a:rPr lang="en-US" sz="750" dirty="0">
                <a:solidFill>
                  <a:srgbClr val="414141"/>
                </a:solidFill>
              </a:rPr>
              <a:t>.</a:t>
            </a:r>
          </a:p>
        </p:txBody>
      </p:sp>
      <p:sp>
        <p:nvSpPr>
          <p:cNvPr id="54" name="Text Placeholder 50"/>
          <p:cNvSpPr>
            <a:spLocks noGrp="1"/>
          </p:cNvSpPr>
          <p:nvPr>
            <p:ph type="body" sz="quarter" idx="29" hasCustomPrompt="1"/>
          </p:nvPr>
        </p:nvSpPr>
        <p:spPr>
          <a:xfrm>
            <a:off x="1152941" y="6835275"/>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a:solidFill>
                  <a:srgbClr val="414141"/>
                </a:solidFill>
              </a:rPr>
              <a:t>Title</a:t>
            </a:r>
          </a:p>
          <a:p>
            <a:r>
              <a:rPr lang="en-US" sz="750" dirty="0" err="1">
                <a:solidFill>
                  <a:srgbClr val="414141"/>
                </a:solidFill>
              </a:rPr>
              <a:t>Lorem</a:t>
            </a:r>
            <a:r>
              <a:rPr lang="en-US" sz="750" dirty="0">
                <a:solidFill>
                  <a:srgbClr val="414141"/>
                </a:solidFill>
              </a:rPr>
              <a:t> </a:t>
            </a:r>
            <a:r>
              <a:rPr lang="en-US" sz="750" dirty="0" err="1">
                <a:solidFill>
                  <a:srgbClr val="414141"/>
                </a:solidFill>
              </a:rPr>
              <a:t>ipsum</a:t>
            </a:r>
            <a:r>
              <a:rPr lang="en-US" sz="750" dirty="0">
                <a:solidFill>
                  <a:srgbClr val="414141"/>
                </a:solidFill>
              </a:rPr>
              <a:t> dolor </a:t>
            </a:r>
            <a:r>
              <a:rPr lang="en-US" sz="750" dirty="0" err="1">
                <a:solidFill>
                  <a:srgbClr val="414141"/>
                </a:solidFill>
              </a:rPr>
              <a:t>sitamet</a:t>
            </a:r>
            <a:r>
              <a:rPr lang="en-US" sz="750" dirty="0">
                <a:solidFill>
                  <a:srgbClr val="414141"/>
                </a:solidFill>
              </a:rPr>
              <a:t>, </a:t>
            </a:r>
            <a:r>
              <a:rPr lang="en-US" sz="750" dirty="0" err="1">
                <a:solidFill>
                  <a:srgbClr val="414141"/>
                </a:solidFill>
              </a:rPr>
              <a:t>consectetur</a:t>
            </a:r>
            <a:r>
              <a:rPr lang="en-US" sz="750" dirty="0">
                <a:solidFill>
                  <a:srgbClr val="414141"/>
                </a:solidFill>
              </a:rPr>
              <a:t> </a:t>
            </a:r>
            <a:r>
              <a:rPr lang="en-US" sz="750" dirty="0" err="1">
                <a:solidFill>
                  <a:srgbClr val="414141"/>
                </a:solidFill>
              </a:rPr>
              <a:t>adipiscing</a:t>
            </a:r>
            <a:r>
              <a:rPr lang="en-US" sz="750" dirty="0">
                <a:solidFill>
                  <a:srgbClr val="414141"/>
                </a:solidFill>
              </a:rPr>
              <a:t> </a:t>
            </a:r>
            <a:r>
              <a:rPr lang="en-US" sz="750" dirty="0" err="1">
                <a:solidFill>
                  <a:srgbClr val="414141"/>
                </a:solidFill>
              </a:rPr>
              <a:t>elit</a:t>
            </a:r>
            <a:r>
              <a:rPr lang="en-US" sz="750" dirty="0">
                <a:solidFill>
                  <a:srgbClr val="414141"/>
                </a:solidFill>
              </a:rPr>
              <a:t>, </a:t>
            </a:r>
            <a:r>
              <a:rPr lang="en-US" sz="750" dirty="0" err="1">
                <a:solidFill>
                  <a:srgbClr val="414141"/>
                </a:solidFill>
              </a:rPr>
              <a:t>sed</a:t>
            </a:r>
            <a:r>
              <a:rPr lang="en-US" sz="750" dirty="0">
                <a:solidFill>
                  <a:srgbClr val="414141"/>
                </a:solidFill>
              </a:rPr>
              <a:t> do </a:t>
            </a:r>
            <a:r>
              <a:rPr lang="en-US" sz="750" dirty="0" err="1">
                <a:solidFill>
                  <a:srgbClr val="414141"/>
                </a:solidFill>
              </a:rPr>
              <a:t>eiu</a:t>
            </a:r>
            <a:r>
              <a:rPr lang="en-US" sz="750" dirty="0">
                <a:solidFill>
                  <a:srgbClr val="414141"/>
                </a:solidFill>
              </a:rPr>
              <a:t>.</a:t>
            </a:r>
          </a:p>
        </p:txBody>
      </p:sp>
      <p:sp>
        <p:nvSpPr>
          <p:cNvPr id="55" name="Text Placeholder 50"/>
          <p:cNvSpPr>
            <a:spLocks noGrp="1"/>
          </p:cNvSpPr>
          <p:nvPr>
            <p:ph type="body" sz="quarter" idx="30" hasCustomPrompt="1"/>
          </p:nvPr>
        </p:nvSpPr>
        <p:spPr>
          <a:xfrm>
            <a:off x="3280258" y="6835178"/>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a:solidFill>
                  <a:srgbClr val="414141"/>
                </a:solidFill>
              </a:rPr>
              <a:t>Title</a:t>
            </a:r>
          </a:p>
          <a:p>
            <a:r>
              <a:rPr lang="en-US" sz="750" dirty="0" err="1">
                <a:solidFill>
                  <a:srgbClr val="414141"/>
                </a:solidFill>
              </a:rPr>
              <a:t>Lorem</a:t>
            </a:r>
            <a:r>
              <a:rPr lang="en-US" sz="750" dirty="0">
                <a:solidFill>
                  <a:srgbClr val="414141"/>
                </a:solidFill>
              </a:rPr>
              <a:t> </a:t>
            </a:r>
            <a:r>
              <a:rPr lang="en-US" sz="750" dirty="0" err="1">
                <a:solidFill>
                  <a:srgbClr val="414141"/>
                </a:solidFill>
              </a:rPr>
              <a:t>ipsum</a:t>
            </a:r>
            <a:r>
              <a:rPr lang="en-US" sz="750" dirty="0">
                <a:solidFill>
                  <a:srgbClr val="414141"/>
                </a:solidFill>
              </a:rPr>
              <a:t> dolor </a:t>
            </a:r>
            <a:r>
              <a:rPr lang="en-US" sz="750" dirty="0" err="1">
                <a:solidFill>
                  <a:srgbClr val="414141"/>
                </a:solidFill>
              </a:rPr>
              <a:t>sitamet</a:t>
            </a:r>
            <a:r>
              <a:rPr lang="en-US" sz="750" dirty="0">
                <a:solidFill>
                  <a:srgbClr val="414141"/>
                </a:solidFill>
              </a:rPr>
              <a:t>, </a:t>
            </a:r>
            <a:r>
              <a:rPr lang="en-US" sz="750" dirty="0" err="1">
                <a:solidFill>
                  <a:srgbClr val="414141"/>
                </a:solidFill>
              </a:rPr>
              <a:t>consectetur</a:t>
            </a:r>
            <a:r>
              <a:rPr lang="en-US" sz="750" dirty="0">
                <a:solidFill>
                  <a:srgbClr val="414141"/>
                </a:solidFill>
              </a:rPr>
              <a:t> </a:t>
            </a:r>
            <a:r>
              <a:rPr lang="en-US" sz="750" dirty="0" err="1">
                <a:solidFill>
                  <a:srgbClr val="414141"/>
                </a:solidFill>
              </a:rPr>
              <a:t>adipiscing</a:t>
            </a:r>
            <a:r>
              <a:rPr lang="en-US" sz="750" dirty="0">
                <a:solidFill>
                  <a:srgbClr val="414141"/>
                </a:solidFill>
              </a:rPr>
              <a:t> </a:t>
            </a:r>
            <a:r>
              <a:rPr lang="en-US" sz="750" dirty="0" err="1">
                <a:solidFill>
                  <a:srgbClr val="414141"/>
                </a:solidFill>
              </a:rPr>
              <a:t>elit</a:t>
            </a:r>
            <a:r>
              <a:rPr lang="en-US" sz="750" dirty="0">
                <a:solidFill>
                  <a:srgbClr val="414141"/>
                </a:solidFill>
              </a:rPr>
              <a:t>, </a:t>
            </a:r>
            <a:r>
              <a:rPr lang="en-US" sz="750" dirty="0" err="1">
                <a:solidFill>
                  <a:srgbClr val="414141"/>
                </a:solidFill>
              </a:rPr>
              <a:t>sed</a:t>
            </a:r>
            <a:r>
              <a:rPr lang="en-US" sz="750" dirty="0">
                <a:solidFill>
                  <a:srgbClr val="414141"/>
                </a:solidFill>
              </a:rPr>
              <a:t> do </a:t>
            </a:r>
            <a:r>
              <a:rPr lang="en-US" sz="750" dirty="0" err="1">
                <a:solidFill>
                  <a:srgbClr val="414141"/>
                </a:solidFill>
              </a:rPr>
              <a:t>eiu</a:t>
            </a:r>
            <a:r>
              <a:rPr lang="en-US" sz="750" dirty="0">
                <a:solidFill>
                  <a:srgbClr val="414141"/>
                </a:solidFill>
              </a:rPr>
              <a:t>.</a:t>
            </a:r>
          </a:p>
        </p:txBody>
      </p:sp>
      <p:sp>
        <p:nvSpPr>
          <p:cNvPr id="56" name="Text Placeholder 50"/>
          <p:cNvSpPr>
            <a:spLocks noGrp="1"/>
          </p:cNvSpPr>
          <p:nvPr>
            <p:ph type="body" sz="quarter" idx="31" hasCustomPrompt="1"/>
          </p:nvPr>
        </p:nvSpPr>
        <p:spPr>
          <a:xfrm>
            <a:off x="5378955" y="6834085"/>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a:solidFill>
                  <a:srgbClr val="414141"/>
                </a:solidFill>
              </a:rPr>
              <a:t>Title</a:t>
            </a:r>
          </a:p>
          <a:p>
            <a:r>
              <a:rPr lang="en-US" sz="750" dirty="0" err="1">
                <a:solidFill>
                  <a:srgbClr val="414141"/>
                </a:solidFill>
              </a:rPr>
              <a:t>Lorem</a:t>
            </a:r>
            <a:r>
              <a:rPr lang="en-US" sz="750" dirty="0">
                <a:solidFill>
                  <a:srgbClr val="414141"/>
                </a:solidFill>
              </a:rPr>
              <a:t> </a:t>
            </a:r>
            <a:r>
              <a:rPr lang="en-US" sz="750" dirty="0" err="1">
                <a:solidFill>
                  <a:srgbClr val="414141"/>
                </a:solidFill>
              </a:rPr>
              <a:t>ipsum</a:t>
            </a:r>
            <a:r>
              <a:rPr lang="en-US" sz="750" dirty="0">
                <a:solidFill>
                  <a:srgbClr val="414141"/>
                </a:solidFill>
              </a:rPr>
              <a:t> dolor </a:t>
            </a:r>
            <a:r>
              <a:rPr lang="en-US" sz="750" dirty="0" err="1">
                <a:solidFill>
                  <a:srgbClr val="414141"/>
                </a:solidFill>
              </a:rPr>
              <a:t>sitamet</a:t>
            </a:r>
            <a:r>
              <a:rPr lang="en-US" sz="750" dirty="0">
                <a:solidFill>
                  <a:srgbClr val="414141"/>
                </a:solidFill>
              </a:rPr>
              <a:t>, </a:t>
            </a:r>
            <a:r>
              <a:rPr lang="en-US" sz="750" dirty="0" err="1">
                <a:solidFill>
                  <a:srgbClr val="414141"/>
                </a:solidFill>
              </a:rPr>
              <a:t>consectetur</a:t>
            </a:r>
            <a:r>
              <a:rPr lang="en-US" sz="750" dirty="0">
                <a:solidFill>
                  <a:srgbClr val="414141"/>
                </a:solidFill>
              </a:rPr>
              <a:t> </a:t>
            </a:r>
            <a:r>
              <a:rPr lang="en-US" sz="750" dirty="0" err="1">
                <a:solidFill>
                  <a:srgbClr val="414141"/>
                </a:solidFill>
              </a:rPr>
              <a:t>adipiscing</a:t>
            </a:r>
            <a:r>
              <a:rPr lang="en-US" sz="750" dirty="0">
                <a:solidFill>
                  <a:srgbClr val="414141"/>
                </a:solidFill>
              </a:rPr>
              <a:t> </a:t>
            </a:r>
            <a:r>
              <a:rPr lang="en-US" sz="750" dirty="0" err="1">
                <a:solidFill>
                  <a:srgbClr val="414141"/>
                </a:solidFill>
              </a:rPr>
              <a:t>elit</a:t>
            </a:r>
            <a:r>
              <a:rPr lang="en-US" sz="750" dirty="0">
                <a:solidFill>
                  <a:srgbClr val="414141"/>
                </a:solidFill>
              </a:rPr>
              <a:t>, </a:t>
            </a:r>
            <a:r>
              <a:rPr lang="en-US" sz="750" dirty="0" err="1">
                <a:solidFill>
                  <a:srgbClr val="414141"/>
                </a:solidFill>
              </a:rPr>
              <a:t>sed</a:t>
            </a:r>
            <a:r>
              <a:rPr lang="en-US" sz="750" dirty="0">
                <a:solidFill>
                  <a:srgbClr val="414141"/>
                </a:solidFill>
              </a:rPr>
              <a:t> do </a:t>
            </a:r>
            <a:r>
              <a:rPr lang="en-US" sz="750" dirty="0" err="1">
                <a:solidFill>
                  <a:srgbClr val="414141"/>
                </a:solidFill>
              </a:rPr>
              <a:t>eiu</a:t>
            </a:r>
            <a:r>
              <a:rPr lang="en-US" sz="750" dirty="0">
                <a:solidFill>
                  <a:srgbClr val="414141"/>
                </a:solidFill>
              </a:rPr>
              <a:t>.</a:t>
            </a:r>
          </a:p>
        </p:txBody>
      </p:sp>
      <p:sp>
        <p:nvSpPr>
          <p:cNvPr id="58" name="Text Placeholder 57"/>
          <p:cNvSpPr>
            <a:spLocks noGrp="1"/>
          </p:cNvSpPr>
          <p:nvPr>
            <p:ph type="body" sz="quarter" idx="32" hasCustomPrompt="1"/>
          </p:nvPr>
        </p:nvSpPr>
        <p:spPr>
          <a:xfrm>
            <a:off x="325043" y="5408443"/>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59" name="Text Placeholder 57"/>
          <p:cNvSpPr>
            <a:spLocks noGrp="1"/>
          </p:cNvSpPr>
          <p:nvPr>
            <p:ph type="body" sz="quarter" idx="33" hasCustomPrompt="1"/>
          </p:nvPr>
        </p:nvSpPr>
        <p:spPr>
          <a:xfrm>
            <a:off x="1429546" y="5422338"/>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60" name="Text Placeholder 57"/>
          <p:cNvSpPr>
            <a:spLocks noGrp="1"/>
          </p:cNvSpPr>
          <p:nvPr>
            <p:ph type="body" sz="quarter" idx="34" hasCustomPrompt="1"/>
          </p:nvPr>
        </p:nvSpPr>
        <p:spPr>
          <a:xfrm>
            <a:off x="2441521" y="5443184"/>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61" name="Text Placeholder 57"/>
          <p:cNvSpPr>
            <a:spLocks noGrp="1"/>
          </p:cNvSpPr>
          <p:nvPr>
            <p:ph type="body" sz="quarter" idx="35" hasCustomPrompt="1"/>
          </p:nvPr>
        </p:nvSpPr>
        <p:spPr>
          <a:xfrm>
            <a:off x="3545397" y="5408443"/>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62" name="Text Placeholder 57"/>
          <p:cNvSpPr>
            <a:spLocks noGrp="1"/>
          </p:cNvSpPr>
          <p:nvPr>
            <p:ph type="body" sz="quarter" idx="36" hasCustomPrompt="1"/>
          </p:nvPr>
        </p:nvSpPr>
        <p:spPr>
          <a:xfrm>
            <a:off x="4573278" y="5407507"/>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63" name="Text Placeholder 57"/>
          <p:cNvSpPr>
            <a:spLocks noGrp="1"/>
          </p:cNvSpPr>
          <p:nvPr>
            <p:ph type="body" sz="quarter" idx="37" hasCustomPrompt="1"/>
          </p:nvPr>
        </p:nvSpPr>
        <p:spPr>
          <a:xfrm>
            <a:off x="5635502" y="5414047"/>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a:t>MONTH/YEAR</a:t>
            </a:r>
          </a:p>
        </p:txBody>
      </p:sp>
      <p:sp>
        <p:nvSpPr>
          <p:cNvPr id="64" name="Text Placeholder 50"/>
          <p:cNvSpPr>
            <a:spLocks noGrp="1"/>
          </p:cNvSpPr>
          <p:nvPr>
            <p:ph type="body" sz="quarter" idx="38" hasCustomPrompt="1"/>
          </p:nvPr>
        </p:nvSpPr>
        <p:spPr>
          <a:xfrm>
            <a:off x="182231" y="2962671"/>
            <a:ext cx="1293019" cy="1363603"/>
          </a:xfrm>
          <a:prstGeom prst="rect">
            <a:avLst/>
          </a:prstGeom>
        </p:spPr>
        <p:txBody>
          <a:bodyPr/>
          <a:lstStyle>
            <a:lvl1pPr marL="0" indent="0">
              <a:buNone/>
              <a:defRPr sz="2400">
                <a:latin typeface="Arial" panose="020B0604020202020204" pitchFamily="34" charset="0"/>
              </a:defRPr>
            </a:lvl1pPr>
          </a:lstStyle>
          <a:p>
            <a:r>
              <a:rPr lang="en-US" sz="750" dirty="0">
                <a:solidFill>
                  <a:srgbClr val="414141"/>
                </a:solidFill>
              </a:rPr>
              <a:t>Title</a:t>
            </a:r>
          </a:p>
        </p:txBody>
      </p:sp>
    </p:spTree>
    <p:extLst>
      <p:ext uri="{BB962C8B-B14F-4D97-AF65-F5344CB8AC3E}">
        <p14:creationId xmlns:p14="http://schemas.microsoft.com/office/powerpoint/2010/main" val="1727474188"/>
      </p:ext>
    </p:extLst>
  </p:cSld>
  <p:clrMapOvr>
    <a:masterClrMapping/>
  </p:clrMapOvr>
  <p:extLst mod="1">
    <p:ext uri="{DCECCB84-F9BA-43D5-87BE-67443E8EF086}">
      <p15:sldGuideLst xmlns:p15="http://schemas.microsoft.com/office/powerpoint/2012/main">
        <p15:guide id="1" orient="horz" pos="5479" userDrawn="1">
          <p15:clr>
            <a:srgbClr val="FBAE40"/>
          </p15:clr>
        </p15:guide>
        <p15:guide id="2" pos="4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7" r:id="rId4"/>
    <p:sldLayoutId id="2147493523" r:id="rId5"/>
    <p:sldLayoutId id="2147493463" r:id="rId6"/>
    <p:sldLayoutId id="2147493468" r:id="rId7"/>
    <p:sldLayoutId id="2147493456" r:id="rId8"/>
    <p:sldLayoutId id="2147493464" r:id="rId9"/>
    <p:sldLayoutId id="2147493470" r:id="rId10"/>
    <p:sldLayoutId id="2147493519" r:id="rId11"/>
    <p:sldLayoutId id="2147493516" r:id="rId12"/>
    <p:sldLayoutId id="2147493520" r:id="rId13"/>
    <p:sldLayoutId id="2147493522" r:id="rId14"/>
    <p:sldLayoutId id="2147493521" r:id="rId15"/>
    <p:sldLayoutId id="2147493528" r:id="rId16"/>
  </p:sldLayoutIdLst>
  <p:txStyles>
    <p:titleStyle>
      <a:lvl1pPr algn="ctr" defTabSz="342801" rtl="0" eaLnBrk="1" latinLnBrk="0" hangingPunct="1">
        <a:spcBef>
          <a:spcPct val="0"/>
        </a:spcBef>
        <a:buNone/>
        <a:defRPr sz="3300" kern="1200">
          <a:solidFill>
            <a:schemeClr val="tx1"/>
          </a:solidFill>
          <a:latin typeface="+mj-lt"/>
          <a:ea typeface="+mj-ea"/>
          <a:cs typeface="+mj-cs"/>
        </a:defRPr>
      </a:lvl1pPr>
    </p:titleStyle>
    <p:bodyStyle>
      <a:lvl1pPr marL="257102" indent="-257102" algn="l" defTabSz="342801" rtl="0" eaLnBrk="1" latinLnBrk="0" hangingPunct="1">
        <a:spcBef>
          <a:spcPct val="20000"/>
        </a:spcBef>
        <a:buFont typeface="Arial"/>
        <a:buChar char="•"/>
        <a:defRPr sz="2400" kern="1200">
          <a:solidFill>
            <a:schemeClr val="tx1"/>
          </a:solidFill>
          <a:latin typeface="+mn-lt"/>
          <a:ea typeface="+mn-ea"/>
          <a:cs typeface="+mn-cs"/>
        </a:defRPr>
      </a:lvl1pPr>
      <a:lvl2pPr marL="557052" indent="-214251" algn="l" defTabSz="342801" rtl="0" eaLnBrk="1" latinLnBrk="0" hangingPunct="1">
        <a:spcBef>
          <a:spcPct val="20000"/>
        </a:spcBef>
        <a:buFont typeface="Arial"/>
        <a:buChar char="–"/>
        <a:defRPr sz="2100" kern="1200">
          <a:solidFill>
            <a:schemeClr val="tx1"/>
          </a:solidFill>
          <a:latin typeface="+mn-lt"/>
          <a:ea typeface="+mn-ea"/>
          <a:cs typeface="+mn-cs"/>
        </a:defRPr>
      </a:lvl2pPr>
      <a:lvl3pPr marL="857002" indent="-171400" algn="l" defTabSz="342801" rtl="0" eaLnBrk="1" latinLnBrk="0" hangingPunct="1">
        <a:spcBef>
          <a:spcPct val="20000"/>
        </a:spcBef>
        <a:buFont typeface="Arial"/>
        <a:buChar char="•"/>
        <a:defRPr sz="1800" kern="1200">
          <a:solidFill>
            <a:schemeClr val="tx1"/>
          </a:solidFill>
          <a:latin typeface="+mn-lt"/>
          <a:ea typeface="+mn-ea"/>
          <a:cs typeface="+mn-cs"/>
        </a:defRPr>
      </a:lvl3pPr>
      <a:lvl4pPr marL="1199804" indent="-171400" algn="l" defTabSz="342801" rtl="0" eaLnBrk="1" latinLnBrk="0" hangingPunct="1">
        <a:spcBef>
          <a:spcPct val="20000"/>
        </a:spcBef>
        <a:buFont typeface="Arial"/>
        <a:buChar char="–"/>
        <a:defRPr sz="1500" kern="1200">
          <a:solidFill>
            <a:schemeClr val="tx1"/>
          </a:solidFill>
          <a:latin typeface="+mn-lt"/>
          <a:ea typeface="+mn-ea"/>
          <a:cs typeface="+mn-cs"/>
        </a:defRPr>
      </a:lvl4pPr>
      <a:lvl5pPr marL="1542606" indent="-171400" algn="l" defTabSz="342801" rtl="0" eaLnBrk="1" latinLnBrk="0" hangingPunct="1">
        <a:spcBef>
          <a:spcPct val="20000"/>
        </a:spcBef>
        <a:buFont typeface="Arial"/>
        <a:buChar char="»"/>
        <a:defRPr sz="1500" kern="1200">
          <a:solidFill>
            <a:schemeClr val="tx1"/>
          </a:solidFill>
          <a:latin typeface="+mn-lt"/>
          <a:ea typeface="+mn-ea"/>
          <a:cs typeface="+mn-cs"/>
        </a:defRPr>
      </a:lvl5pPr>
      <a:lvl6pPr marL="1885407" indent="-171400" algn="l" defTabSz="342801" rtl="0" eaLnBrk="1" latinLnBrk="0" hangingPunct="1">
        <a:spcBef>
          <a:spcPct val="20000"/>
        </a:spcBef>
        <a:buFont typeface="Arial"/>
        <a:buChar char="•"/>
        <a:defRPr sz="1500" kern="1200">
          <a:solidFill>
            <a:schemeClr val="tx1"/>
          </a:solidFill>
          <a:latin typeface="+mn-lt"/>
          <a:ea typeface="+mn-ea"/>
          <a:cs typeface="+mn-cs"/>
        </a:defRPr>
      </a:lvl6pPr>
      <a:lvl7pPr marL="2228208" indent="-171400" algn="l" defTabSz="342801" rtl="0" eaLnBrk="1" latinLnBrk="0" hangingPunct="1">
        <a:spcBef>
          <a:spcPct val="20000"/>
        </a:spcBef>
        <a:buFont typeface="Arial"/>
        <a:buChar char="•"/>
        <a:defRPr sz="1500" kern="1200">
          <a:solidFill>
            <a:schemeClr val="tx1"/>
          </a:solidFill>
          <a:latin typeface="+mn-lt"/>
          <a:ea typeface="+mn-ea"/>
          <a:cs typeface="+mn-cs"/>
        </a:defRPr>
      </a:lvl7pPr>
      <a:lvl8pPr marL="2571010" indent="-171400" algn="l" defTabSz="342801" rtl="0" eaLnBrk="1" latinLnBrk="0" hangingPunct="1">
        <a:spcBef>
          <a:spcPct val="20000"/>
        </a:spcBef>
        <a:buFont typeface="Arial"/>
        <a:buChar char="•"/>
        <a:defRPr sz="1500" kern="1200">
          <a:solidFill>
            <a:schemeClr val="tx1"/>
          </a:solidFill>
          <a:latin typeface="+mn-lt"/>
          <a:ea typeface="+mn-ea"/>
          <a:cs typeface="+mn-cs"/>
        </a:defRPr>
      </a:lvl8pPr>
      <a:lvl9pPr marL="2913811" indent="-171400" algn="l" defTabSz="34280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01" rtl="0" eaLnBrk="1" latinLnBrk="0" hangingPunct="1">
        <a:defRPr sz="1351" kern="1200">
          <a:solidFill>
            <a:schemeClr val="tx1"/>
          </a:solidFill>
          <a:latin typeface="+mn-lt"/>
          <a:ea typeface="+mn-ea"/>
          <a:cs typeface="+mn-cs"/>
        </a:defRPr>
      </a:lvl1pPr>
      <a:lvl2pPr marL="342801" algn="l" defTabSz="342801" rtl="0" eaLnBrk="1" latinLnBrk="0" hangingPunct="1">
        <a:defRPr sz="1351" kern="1200">
          <a:solidFill>
            <a:schemeClr val="tx1"/>
          </a:solidFill>
          <a:latin typeface="+mn-lt"/>
          <a:ea typeface="+mn-ea"/>
          <a:cs typeface="+mn-cs"/>
        </a:defRPr>
      </a:lvl2pPr>
      <a:lvl3pPr marL="685603" algn="l" defTabSz="342801" rtl="0" eaLnBrk="1" latinLnBrk="0" hangingPunct="1">
        <a:defRPr sz="1351" kern="1200">
          <a:solidFill>
            <a:schemeClr val="tx1"/>
          </a:solidFill>
          <a:latin typeface="+mn-lt"/>
          <a:ea typeface="+mn-ea"/>
          <a:cs typeface="+mn-cs"/>
        </a:defRPr>
      </a:lvl3pPr>
      <a:lvl4pPr marL="1028404" algn="l" defTabSz="342801" rtl="0" eaLnBrk="1" latinLnBrk="0" hangingPunct="1">
        <a:defRPr sz="1351" kern="1200">
          <a:solidFill>
            <a:schemeClr val="tx1"/>
          </a:solidFill>
          <a:latin typeface="+mn-lt"/>
          <a:ea typeface="+mn-ea"/>
          <a:cs typeface="+mn-cs"/>
        </a:defRPr>
      </a:lvl4pPr>
      <a:lvl5pPr marL="1371205" algn="l" defTabSz="342801" rtl="0" eaLnBrk="1" latinLnBrk="0" hangingPunct="1">
        <a:defRPr sz="1351" kern="1200">
          <a:solidFill>
            <a:schemeClr val="tx1"/>
          </a:solidFill>
          <a:latin typeface="+mn-lt"/>
          <a:ea typeface="+mn-ea"/>
          <a:cs typeface="+mn-cs"/>
        </a:defRPr>
      </a:lvl5pPr>
      <a:lvl6pPr marL="1714007" algn="l" defTabSz="342801" rtl="0" eaLnBrk="1" latinLnBrk="0" hangingPunct="1">
        <a:defRPr sz="1351" kern="1200">
          <a:solidFill>
            <a:schemeClr val="tx1"/>
          </a:solidFill>
          <a:latin typeface="+mn-lt"/>
          <a:ea typeface="+mn-ea"/>
          <a:cs typeface="+mn-cs"/>
        </a:defRPr>
      </a:lvl6pPr>
      <a:lvl7pPr marL="2056808" algn="l" defTabSz="342801" rtl="0" eaLnBrk="1" latinLnBrk="0" hangingPunct="1">
        <a:defRPr sz="1351" kern="1200">
          <a:solidFill>
            <a:schemeClr val="tx1"/>
          </a:solidFill>
          <a:latin typeface="+mn-lt"/>
          <a:ea typeface="+mn-ea"/>
          <a:cs typeface="+mn-cs"/>
        </a:defRPr>
      </a:lvl7pPr>
      <a:lvl8pPr marL="2399609" algn="l" defTabSz="342801" rtl="0" eaLnBrk="1" latinLnBrk="0" hangingPunct="1">
        <a:defRPr sz="1351" kern="1200">
          <a:solidFill>
            <a:schemeClr val="tx1"/>
          </a:solidFill>
          <a:latin typeface="+mn-lt"/>
          <a:ea typeface="+mn-ea"/>
          <a:cs typeface="+mn-cs"/>
        </a:defRPr>
      </a:lvl8pPr>
      <a:lvl9pPr marL="2742411" algn="l" defTabSz="34280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bit.ly/3bPXyHn" TargetMode="External"/><Relationship Id="rId2" Type="http://schemas.openxmlformats.org/officeDocument/2006/relationships/hyperlink" Target="https://www.irishmirror.ie/all-about/hse-qui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hyperlink" Target="https://www.otbsports.com/soccer/stop-smoking-hse-fergus-mcnally-1158846" TargetMode="External"/><Relationship Id="rId4" Type="http://schemas.openxmlformats.org/officeDocument/2006/relationships/image" Target="../media/image17.jp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soundcloud.com/hseireland/quitmarch" TargetMode="External"/><Relationship Id="rId2" Type="http://schemas.openxmlformats.org/officeDocument/2006/relationships/hyperlink" Target="https://www.youtube.com/watch?v=7cwWvPnhlHQ"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facebook.com/HSEqu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J-mCArC2nKM&amp;feature=youtu.be"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quit.ie/" TargetMode="External"/><Relationship Id="rId5" Type="http://schemas.openxmlformats.org/officeDocument/2006/relationships/hyperlink" Target="https://bit.ly/3bPXyHn" TargetMode="External"/><Relationship Id="rId4" Type="http://schemas.openxmlformats.org/officeDocument/2006/relationships/hyperlink" Target="http://www.quit.i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www.facebook.com/HSEquit/"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mailto:thomas.fitzpatrick@hse.ie" TargetMode="External"/><Relationship Id="rId2" Type="http://schemas.openxmlformats.org/officeDocument/2006/relationships/hyperlink" Target="mailto:press@hse.i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70089"/>
            <a:ext cx="6857999" cy="2391656"/>
          </a:xfrm>
        </p:spPr>
        <p:txBody>
          <a:bodyPr>
            <a:normAutofit/>
          </a:bodyPr>
          <a:lstStyle/>
          <a:p>
            <a:endParaRPr lang="en-US" b="1" dirty="0">
              <a:solidFill>
                <a:srgbClr val="595959"/>
              </a:solidFill>
              <a:latin typeface="Arial"/>
              <a:cs typeface="Arial"/>
            </a:endParaRPr>
          </a:p>
          <a:p>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2049666" y="772114"/>
            <a:ext cx="2499935" cy="1584000"/>
          </a:xfrm>
          <a:prstGeom prst="rect">
            <a:avLst/>
          </a:prstGeom>
        </p:spPr>
      </p:pic>
      <p:sp>
        <p:nvSpPr>
          <p:cNvPr id="10" name="Rectangle 9"/>
          <p:cNvSpPr/>
          <p:nvPr/>
        </p:nvSpPr>
        <p:spPr>
          <a:xfrm>
            <a:off x="1171147" y="2670423"/>
            <a:ext cx="4515703" cy="1532727"/>
          </a:xfrm>
          <a:prstGeom prst="rect">
            <a:avLst/>
          </a:prstGeom>
        </p:spPr>
        <p:txBody>
          <a:bodyPr wrap="square">
            <a:spAutoFit/>
          </a:bodyPr>
          <a:lstStyle/>
          <a:p>
            <a:pPr algn="ctr">
              <a:lnSpc>
                <a:spcPct val="130000"/>
              </a:lnSpc>
            </a:pPr>
            <a:r>
              <a:rPr lang="en-IE" sz="2400" b="1" dirty="0"/>
              <a:t>Get behind the QUIT Leaders</a:t>
            </a:r>
          </a:p>
          <a:p>
            <a:pPr algn="ctr">
              <a:lnSpc>
                <a:spcPct val="130000"/>
              </a:lnSpc>
            </a:pPr>
            <a:r>
              <a:rPr lang="en-IE" sz="2400" b="1" dirty="0"/>
              <a:t>Partner information pack</a:t>
            </a:r>
          </a:p>
          <a:p>
            <a:pPr algn="ctr">
              <a:lnSpc>
                <a:spcPct val="130000"/>
              </a:lnSpc>
            </a:pPr>
            <a:r>
              <a:rPr lang="en-IE" sz="2400" b="1" dirty="0"/>
              <a:t>March 2021</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pic>
        <p:nvPicPr>
          <p:cNvPr id="12" name="Picture 11"/>
          <p:cNvPicPr>
            <a:picLocks noChangeAspect="1"/>
          </p:cNvPicPr>
          <p:nvPr/>
        </p:nvPicPr>
        <p:blipFill>
          <a:blip r:embed="rId4"/>
          <a:stretch>
            <a:fillRect/>
          </a:stretch>
        </p:blipFill>
        <p:spPr>
          <a:xfrm>
            <a:off x="914400" y="4369872"/>
            <a:ext cx="5100320" cy="3920150"/>
          </a:xfrm>
          <a:prstGeom prst="rect">
            <a:avLst/>
          </a:prstGeom>
        </p:spPr>
      </p:pic>
    </p:spTree>
    <p:extLst>
      <p:ext uri="{BB962C8B-B14F-4D97-AF65-F5344CB8AC3E}">
        <p14:creationId xmlns:p14="http://schemas.microsoft.com/office/powerpoint/2010/main" val="132765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90095"/>
            <a:ext cx="6852756" cy="11100924"/>
          </a:xfrm>
          <a:prstGeom prst="rect">
            <a:avLst/>
          </a:prstGeom>
          <a:noFill/>
        </p:spPr>
        <p:txBody>
          <a:bodyPr wrap="square" rtlCol="0">
            <a:spAutoFit/>
          </a:bodyPr>
          <a:lstStyle/>
          <a:p>
            <a:r>
              <a:rPr lang="en-IE" sz="2000" b="1" dirty="0">
                <a:solidFill>
                  <a:srgbClr val="FF3300"/>
                </a:solidFill>
              </a:rPr>
              <a:t>The partnership – Irish Mirror</a:t>
            </a:r>
          </a:p>
          <a:p>
            <a:endParaRPr lang="en-IE" sz="1600" b="1" dirty="0">
              <a:solidFill>
                <a:srgbClr val="FF3300"/>
              </a:solidFill>
            </a:endParaRPr>
          </a:p>
          <a:p>
            <a:r>
              <a:rPr lang="en-IE" sz="1800" dirty="0"/>
              <a:t>Thousands of people give up smoking every year, but research shows that many smokers choose to go it alone when they quit. With support from the Quit programme, friends, family or even other quitters you have a much better chance of success.</a:t>
            </a:r>
          </a:p>
          <a:p>
            <a:endParaRPr lang="en-IE" sz="1800" dirty="0"/>
          </a:p>
          <a:p>
            <a:r>
              <a:rPr lang="en-IE" sz="1800" dirty="0"/>
              <a:t>To showcase the Quit services offered, how important support is and to encourage as many people to quit as possible this March, we have recruited 11 would-be quitters to tell their stories and help inspire others to join them on the journey towards becoming smoke-free.</a:t>
            </a:r>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endParaRPr lang="en-IE" sz="1600" dirty="0"/>
          </a:p>
          <a:p>
            <a:r>
              <a:rPr lang="en-IE" sz="1800" dirty="0"/>
              <a:t>Each of our Quit Leaders will follow their own personalised Quit Plan, with the goal of not smoking for 28 days and finally becoming completely smoke-free. The Quit Leaders are sharing their stories through twice weekly articles, videos and online updates in the Irish Daily Mirror and on irishmirror.ie. The content is also supported by homepage takeovers and social media promotion</a:t>
            </a:r>
          </a:p>
          <a:p>
            <a:endParaRPr lang="en-IE" sz="1800" dirty="0"/>
          </a:p>
          <a:p>
            <a:r>
              <a:rPr lang="en-IE" sz="1800" dirty="0"/>
              <a:t>Read about their quit attempts so far </a:t>
            </a:r>
            <a:r>
              <a:rPr lang="en-IE" sz="1800" b="1" dirty="0">
                <a:hlinkClick r:id="rId2"/>
              </a:rPr>
              <a:t>here</a:t>
            </a:r>
            <a:endParaRPr lang="en-IE" sz="1800" b="1" dirty="0"/>
          </a:p>
          <a:p>
            <a:r>
              <a:rPr lang="en-IE" sz="1800" dirty="0"/>
              <a:t>And watch their videos </a:t>
            </a:r>
            <a:r>
              <a:rPr lang="en-IE" sz="1800" b="1" dirty="0">
                <a:hlinkClick r:id="rId3"/>
              </a:rPr>
              <a:t>here </a:t>
            </a:r>
            <a:endParaRPr lang="en-IE" sz="1800" b="1" dirty="0"/>
          </a:p>
          <a:p>
            <a:endParaRPr lang="en-IE" dirty="0"/>
          </a:p>
          <a:p>
            <a:endParaRPr lang="en-IE" dirty="0"/>
          </a:p>
          <a:p>
            <a:r>
              <a:rPr lang="en-IE" dirty="0"/>
              <a:t>.</a:t>
            </a:r>
          </a:p>
          <a:p>
            <a:r>
              <a:rPr lang="en-IE" sz="1600" dirty="0"/>
              <a:t>. </a:t>
            </a:r>
          </a:p>
        </p:txBody>
      </p:sp>
      <p:pic>
        <p:nvPicPr>
          <p:cNvPr id="5" name="Picture 4"/>
          <p:cNvPicPr>
            <a:picLocks noChangeAspect="1"/>
          </p:cNvPicPr>
          <p:nvPr/>
        </p:nvPicPr>
        <p:blipFill>
          <a:blip r:embed="rId4"/>
          <a:stretch>
            <a:fillRect/>
          </a:stretch>
        </p:blipFill>
        <p:spPr>
          <a:xfrm>
            <a:off x="259315" y="3685962"/>
            <a:ext cx="6334125" cy="29343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810" y="9302448"/>
            <a:ext cx="720940" cy="60095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9925" b="-1299"/>
          <a:stretch/>
        </p:blipFill>
        <p:spPr>
          <a:xfrm>
            <a:off x="6075616" y="9378776"/>
            <a:ext cx="707517" cy="448295"/>
          </a:xfrm>
          <a:prstGeom prst="rect">
            <a:avLst/>
          </a:prstGeom>
        </p:spPr>
      </p:pic>
    </p:spTree>
    <p:extLst>
      <p:ext uri="{BB962C8B-B14F-4D97-AF65-F5344CB8AC3E}">
        <p14:creationId xmlns:p14="http://schemas.microsoft.com/office/powerpoint/2010/main" val="108691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ECD213-1277-4C55-98B5-7ECB01B9EEDE}"/>
              </a:ext>
            </a:extLst>
          </p:cNvPr>
          <p:cNvSpPr/>
          <p:nvPr/>
        </p:nvSpPr>
        <p:spPr>
          <a:xfrm>
            <a:off x="161864" y="235247"/>
            <a:ext cx="6597598" cy="4172232"/>
          </a:xfrm>
          <a:prstGeom prst="rect">
            <a:avLst/>
          </a:prstGeom>
        </p:spPr>
        <p:txBody>
          <a:bodyPr wrap="square" lIns="0">
            <a:spAutoFit/>
          </a:bodyPr>
          <a:lstStyle/>
          <a:p>
            <a:r>
              <a:rPr lang="en-IE" sz="1800" b="1" dirty="0">
                <a:solidFill>
                  <a:srgbClr val="FF3300"/>
                </a:solidFill>
              </a:rPr>
              <a:t>The partnership</a:t>
            </a:r>
            <a:r>
              <a:rPr lang="en-IE" sz="1800" b="1" dirty="0">
                <a:solidFill>
                  <a:srgbClr val="FF0000"/>
                </a:solidFill>
              </a:rPr>
              <a:t>– Media Central </a:t>
            </a:r>
          </a:p>
          <a:p>
            <a:endParaRPr lang="en-IE" sz="1800" b="1" dirty="0">
              <a:solidFill>
                <a:srgbClr val="FF0000"/>
              </a:solidFill>
            </a:endParaRPr>
          </a:p>
          <a:p>
            <a:r>
              <a:rPr lang="en-IE" sz="1800" dirty="0"/>
              <a:t>A collaborative and multiplatform partnership across several local and national radio stations amplifies our Quit Leaders and their journeys. </a:t>
            </a:r>
          </a:p>
          <a:p>
            <a:endParaRPr lang="en-IE" sz="1800" dirty="0"/>
          </a:p>
          <a:p>
            <a:r>
              <a:rPr lang="en-IE" sz="1800" dirty="0"/>
              <a:t>The Quit Leaders carried out interviews for each station and throughout March snippets of their interviews are played to give listeners tips, advice and their experience of quitting smoking so far. </a:t>
            </a:r>
          </a:p>
          <a:p>
            <a:endParaRPr lang="en-IE" dirty="0"/>
          </a:p>
          <a:p>
            <a:pPr lvl="1"/>
            <a:endParaRPr lang="en-IE" sz="1600" b="1" dirty="0"/>
          </a:p>
          <a:p>
            <a:pPr lvl="1"/>
            <a:endParaRPr lang="en-IE" sz="1600" b="1" dirty="0"/>
          </a:p>
          <a:p>
            <a:endParaRPr lang="en-IE" sz="1600" dirty="0"/>
          </a:p>
          <a:p>
            <a:endParaRPr lang="en-IE"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17" y="2931795"/>
            <a:ext cx="817666" cy="8176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91" y="3260056"/>
            <a:ext cx="995956" cy="97881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21" y="3247279"/>
            <a:ext cx="1240295" cy="8509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813" y="3299654"/>
            <a:ext cx="1624710" cy="77433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157" y="4010015"/>
            <a:ext cx="964217" cy="77214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687" y="3203584"/>
            <a:ext cx="966470" cy="966470"/>
          </a:xfrm>
          <a:prstGeom prst="rect">
            <a:avLst/>
          </a:prstGeom>
        </p:spPr>
      </p:pic>
      <p:pic>
        <p:nvPicPr>
          <p:cNvPr id="3" name="Picture 2"/>
          <p:cNvPicPr>
            <a:picLocks noChangeAspect="1"/>
          </p:cNvPicPr>
          <p:nvPr/>
        </p:nvPicPr>
        <p:blipFill>
          <a:blip r:embed="rId9"/>
          <a:stretch>
            <a:fillRect/>
          </a:stretch>
        </p:blipFill>
        <p:spPr>
          <a:xfrm>
            <a:off x="3178878" y="4782157"/>
            <a:ext cx="3537362" cy="3855927"/>
          </a:xfrm>
          <a:prstGeom prst="rect">
            <a:avLst/>
          </a:prstGeom>
        </p:spPr>
      </p:pic>
      <p:sp>
        <p:nvSpPr>
          <p:cNvPr id="4" name="TextBox 3"/>
          <p:cNvSpPr txBox="1"/>
          <p:nvPr/>
        </p:nvSpPr>
        <p:spPr>
          <a:xfrm>
            <a:off x="67454" y="4407479"/>
            <a:ext cx="3092335" cy="4390689"/>
          </a:xfrm>
          <a:prstGeom prst="rect">
            <a:avLst/>
          </a:prstGeom>
          <a:noFill/>
        </p:spPr>
        <p:txBody>
          <a:bodyPr wrap="square" rtlCol="0">
            <a:spAutoFit/>
          </a:bodyPr>
          <a:lstStyle/>
          <a:p>
            <a:r>
              <a:rPr lang="en-IE" sz="1800" dirty="0">
                <a:solidFill>
                  <a:srgbClr val="FF0000"/>
                </a:solidFill>
              </a:rPr>
              <a:t>Quit Leader: Fergus McNally</a:t>
            </a:r>
          </a:p>
          <a:p>
            <a:endParaRPr lang="en-IE" sz="1800" dirty="0">
              <a:solidFill>
                <a:srgbClr val="FF0000"/>
              </a:solidFill>
            </a:endParaRPr>
          </a:p>
          <a:p>
            <a:r>
              <a:rPr lang="en-IE" sz="1800" dirty="0"/>
              <a:t>The Republic of Ireland soccer team’s </a:t>
            </a:r>
            <a:r>
              <a:rPr lang="en-IE" sz="1800" dirty="0" err="1"/>
              <a:t>kitman</a:t>
            </a:r>
            <a:r>
              <a:rPr lang="en-IE" sz="1800" dirty="0"/>
              <a:t>, Fergus McNally, will join Off The Ball AM every Wednesday in March to detail his quit attempt, talk about the support he is receiving from the Quit service and why this time he plans to stay off the cigarettes for good. </a:t>
            </a:r>
          </a:p>
          <a:p>
            <a:endParaRPr lang="en-IE" sz="1800" dirty="0"/>
          </a:p>
          <a:p>
            <a:r>
              <a:rPr lang="en-IE" sz="1800" dirty="0"/>
              <a:t>Follow his progress </a:t>
            </a:r>
            <a:r>
              <a:rPr lang="en-IE" sz="1800" b="1" dirty="0">
                <a:solidFill>
                  <a:srgbClr val="FF0000"/>
                </a:solidFill>
                <a:hlinkClick r:id="rId10"/>
              </a:rPr>
              <a:t>here </a:t>
            </a:r>
            <a:endParaRPr lang="en-IE" sz="1800" b="1" dirty="0">
              <a:solidFill>
                <a:srgbClr val="FF0000"/>
              </a:solidFill>
            </a:endParaRPr>
          </a:p>
          <a:p>
            <a:pPr algn="ctr">
              <a:lnSpc>
                <a:spcPct val="130000"/>
              </a:lnSpc>
            </a:pPr>
            <a:endParaRPr lang="en-IE" sz="800" dirty="0" err="1">
              <a:solidFill>
                <a:srgbClr val="808180"/>
              </a:solidFill>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15" name="Picture 14"/>
          <p:cNvPicPr>
            <a:picLocks noChangeAspect="1"/>
          </p:cNvPicPr>
          <p:nvPr/>
        </p:nvPicPr>
        <p:blipFill rotWithShape="1">
          <a:blip r:embed="rId12">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364536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97149" y="179167"/>
            <a:ext cx="2762295" cy="369332"/>
          </a:xfrm>
          <a:prstGeom prst="rect">
            <a:avLst/>
          </a:prstGeom>
          <a:noFill/>
        </p:spPr>
        <p:txBody>
          <a:bodyPr wrap="none" rtlCol="0">
            <a:spAutoFit/>
          </a:bodyPr>
          <a:lstStyle/>
          <a:p>
            <a:pPr lvl="0"/>
            <a:r>
              <a:rPr lang="en-IE" sz="1800" b="1" dirty="0">
                <a:solidFill>
                  <a:srgbClr val="FF0000"/>
                </a:solidFill>
              </a:rPr>
              <a:t>March Quit Month 2021</a:t>
            </a:r>
          </a:p>
        </p:txBody>
      </p:sp>
      <p:sp>
        <p:nvSpPr>
          <p:cNvPr id="16" name="Rectangle 15">
            <a:extLst>
              <a:ext uri="{FF2B5EF4-FFF2-40B4-BE49-F238E27FC236}">
                <a16:creationId xmlns:a16="http://schemas.microsoft.com/office/drawing/2014/main" id="{82ECD213-1277-4C55-98B5-7ECB01B9EEDE}"/>
              </a:ext>
            </a:extLst>
          </p:cNvPr>
          <p:cNvSpPr/>
          <p:nvPr/>
        </p:nvSpPr>
        <p:spPr>
          <a:xfrm>
            <a:off x="255232" y="415027"/>
            <a:ext cx="6527901" cy="8125301"/>
          </a:xfrm>
          <a:prstGeom prst="rect">
            <a:avLst/>
          </a:prstGeom>
        </p:spPr>
        <p:txBody>
          <a:bodyPr wrap="square" lIns="0">
            <a:spAutoFit/>
          </a:bodyPr>
          <a:lstStyle/>
          <a:p>
            <a:endParaRPr lang="en-IE" sz="1800" dirty="0"/>
          </a:p>
          <a:p>
            <a:r>
              <a:rPr lang="en-IE" sz="1800" dirty="0"/>
              <a:t>Our QUIT leaders are taking part in QUIT month, our drive to encourage people to make March their last stop by quitting smoking for 28 days. People who smoke can start their quit journey at any point in the month</a:t>
            </a:r>
          </a:p>
          <a:p>
            <a:endParaRPr lang="en-IE" sz="1800" dirty="0"/>
          </a:p>
          <a:p>
            <a:r>
              <a:rPr lang="en-IE" sz="1800" u="sng" dirty="0"/>
              <a:t>Other campaign elements</a:t>
            </a:r>
          </a:p>
          <a:p>
            <a:endParaRPr lang="en-IE" sz="1800" dirty="0"/>
          </a:p>
          <a:p>
            <a:r>
              <a:rPr lang="en-IE" sz="1800" b="1" dirty="0"/>
              <a:t>TV and radio</a:t>
            </a:r>
          </a:p>
          <a:p>
            <a:r>
              <a:rPr lang="en-IE" sz="1800" dirty="0"/>
              <a:t>Throughout March we are on-air through TV, video on demand, radio and digital audio advertising. You can see the TV ad </a:t>
            </a:r>
            <a:r>
              <a:rPr lang="en-IE" sz="1800" b="1" dirty="0">
                <a:hlinkClick r:id="rId2"/>
              </a:rPr>
              <a:t>here</a:t>
            </a:r>
            <a:r>
              <a:rPr lang="en-IE" sz="1800" dirty="0"/>
              <a:t> and listen to the radio ad </a:t>
            </a:r>
            <a:r>
              <a:rPr lang="en-IE" sz="1800" b="1" dirty="0">
                <a:hlinkClick r:id="rId3"/>
              </a:rPr>
              <a:t>here</a:t>
            </a:r>
            <a:endParaRPr lang="en-IE" sz="1800" b="1" dirty="0">
              <a:solidFill>
                <a:srgbClr val="FF0000"/>
              </a:solidFill>
            </a:endParaRPr>
          </a:p>
          <a:p>
            <a:endParaRPr lang="en-IE" sz="1800" dirty="0"/>
          </a:p>
          <a:p>
            <a:r>
              <a:rPr lang="en-IE" sz="1800" b="1" dirty="0"/>
              <a:t>Digital advertising</a:t>
            </a:r>
          </a:p>
          <a:p>
            <a:r>
              <a:rPr lang="en-IE" sz="1800" dirty="0"/>
              <a:t>Our digital display advertising is always on. We advertise on sites where our target audience go for news, current affairs and sports updates. </a:t>
            </a:r>
          </a:p>
          <a:p>
            <a:endParaRPr lang="en-IE" sz="1800" dirty="0"/>
          </a:p>
          <a:p>
            <a:r>
              <a:rPr lang="en-IE" sz="1800" b="1" dirty="0"/>
              <a:t>Social </a:t>
            </a:r>
          </a:p>
          <a:p>
            <a:r>
              <a:rPr lang="en-IE" sz="1800" dirty="0"/>
              <a:t>From mid-February, we have encouraged people to prepare to quit by engaging with the Quit Service and getting prepared to make March their last stop.</a:t>
            </a:r>
          </a:p>
          <a:p>
            <a:endParaRPr lang="en-IE" sz="1800" dirty="0"/>
          </a:p>
          <a:p>
            <a:r>
              <a:rPr lang="en-IE" sz="1800" dirty="0"/>
              <a:t>Throughout March, we are sharing tips and advice to help our audience beat cravings and stay motivated.</a:t>
            </a:r>
          </a:p>
          <a:p>
            <a:endParaRPr lang="en-IE" sz="1800" dirty="0"/>
          </a:p>
          <a:p>
            <a:r>
              <a:rPr lang="en-IE" sz="1800" dirty="0">
                <a:hlinkClick r:id="rId4"/>
              </a:rPr>
              <a:t>Follow us on Facebook</a:t>
            </a:r>
            <a:endParaRPr lang="en-IE" sz="1800" dirty="0"/>
          </a:p>
          <a:p>
            <a:r>
              <a:rPr lang="en-IE" sz="1800"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95903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97149" y="145549"/>
            <a:ext cx="3788217" cy="369332"/>
          </a:xfrm>
          <a:prstGeom prst="rect">
            <a:avLst/>
          </a:prstGeom>
          <a:noFill/>
        </p:spPr>
        <p:txBody>
          <a:bodyPr wrap="none" rtlCol="0">
            <a:spAutoFit/>
          </a:bodyPr>
          <a:lstStyle/>
          <a:p>
            <a:r>
              <a:rPr lang="en-US" sz="1800" b="1" dirty="0">
                <a:solidFill>
                  <a:srgbClr val="FF0000"/>
                </a:solidFill>
              </a:rPr>
              <a:t>Why is now a good time to quit?</a:t>
            </a:r>
          </a:p>
        </p:txBody>
      </p:sp>
      <p:sp>
        <p:nvSpPr>
          <p:cNvPr id="16" name="Rectangle 15">
            <a:extLst>
              <a:ext uri="{FF2B5EF4-FFF2-40B4-BE49-F238E27FC236}">
                <a16:creationId xmlns:a16="http://schemas.microsoft.com/office/drawing/2014/main" id="{82ECD213-1277-4C55-98B5-7ECB01B9EEDE}"/>
              </a:ext>
            </a:extLst>
          </p:cNvPr>
          <p:cNvSpPr/>
          <p:nvPr/>
        </p:nvSpPr>
        <p:spPr>
          <a:xfrm>
            <a:off x="197149" y="285727"/>
            <a:ext cx="6527901" cy="8679299"/>
          </a:xfrm>
          <a:prstGeom prst="rect">
            <a:avLst/>
          </a:prstGeom>
        </p:spPr>
        <p:txBody>
          <a:bodyPr wrap="square" lIns="0">
            <a:spAutoFit/>
          </a:bodyPr>
          <a:lstStyle/>
          <a:p>
            <a:endParaRPr lang="en-IE" sz="1800" dirty="0"/>
          </a:p>
          <a:p>
            <a:r>
              <a:rPr lang="en-IE" sz="1800" dirty="0">
                <a:cs typeface="Arial" panose="020B0604020202020204" pitchFamily="34" charset="0"/>
              </a:rPr>
              <a:t>There has never been a more important time to quit smoking.</a:t>
            </a:r>
          </a:p>
          <a:p>
            <a:r>
              <a:rPr lang="en-IE" sz="1800" dirty="0"/>
              <a:t>Research shows that smoking is a risk factor for coronavirus infection.</a:t>
            </a:r>
          </a:p>
          <a:p>
            <a:endParaRPr lang="en-IE" sz="1800" dirty="0"/>
          </a:p>
          <a:p>
            <a:r>
              <a:rPr lang="en-IE" sz="1800" dirty="0"/>
              <a:t>Dr Paul Kavanagh, HSE Public Health Medicine Specialist, says: “</a:t>
            </a:r>
            <a:r>
              <a:rPr lang="en-IE" sz="1800" i="1" dirty="0"/>
              <a:t>Smoking increases your risk of acute respiratory infections like COVID-19 in a number of ways. Cigarette smoke damages the natural barriers in your airways and lungs to infections, dampens down your immunity and affects your breathing and circulation in a way that makes you vulnerable to severe illness and complications of infection.</a:t>
            </a:r>
          </a:p>
          <a:p>
            <a:endParaRPr lang="en-IE" sz="1800" i="1" dirty="0"/>
          </a:p>
          <a:p>
            <a:r>
              <a:rPr lang="en-IE" sz="1800" i="1" dirty="0"/>
              <a:t>COVID-19 is a new disease and we are learning a lot about its effects.  Even at this early stage, available evidence points to smoking as a key factor leading to increased severity of disease and death in hospitalized COVID-19 patients. This is in addition to the already well-established and significant health risks of smoking. There is always good reason for people who smoke to quit, but there is no doubt that COVID-19 means this is now more important than ever’</a:t>
            </a:r>
          </a:p>
          <a:p>
            <a:endParaRPr lang="en-IE" sz="1800" i="1" dirty="0">
              <a:cs typeface="Arial" panose="020B0604020202020204" pitchFamily="34" charset="0"/>
            </a:endParaRPr>
          </a:p>
          <a:p>
            <a:r>
              <a:rPr lang="en-IE" sz="1800" dirty="0"/>
              <a:t>While the majority of smokers in Ireland are between the ages of 24- 35, the Quit services are open to everyone and there are health benefits to quitting at any age. For instance, if you have smoked two packs of cigarettes a day for 40 years, you can quit with the right support. It doesn’t matter how old you are or how long you have been smoking, quitting smoking at any time greatly improves your health. When you quit, you are likely to add years to your life, breathe more easily, have more energy, and save money</a:t>
            </a:r>
            <a:endParaRPr lang="en-IE" sz="1800" i="1" dirty="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365741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44362" y="688991"/>
            <a:ext cx="2864887" cy="369332"/>
          </a:xfrm>
          <a:prstGeom prst="rect">
            <a:avLst/>
          </a:prstGeom>
          <a:noFill/>
        </p:spPr>
        <p:txBody>
          <a:bodyPr wrap="none" rtlCol="0">
            <a:spAutoFit/>
          </a:bodyPr>
          <a:lstStyle/>
          <a:p>
            <a:r>
              <a:rPr lang="en-US" sz="1800" b="1" dirty="0">
                <a:solidFill>
                  <a:srgbClr val="FF0000"/>
                </a:solidFill>
              </a:rPr>
              <a:t>Social media messaging</a:t>
            </a:r>
          </a:p>
        </p:txBody>
      </p:sp>
      <p:sp>
        <p:nvSpPr>
          <p:cNvPr id="15" name="Rectangle 14">
            <a:extLst>
              <a:ext uri="{FF2B5EF4-FFF2-40B4-BE49-F238E27FC236}">
                <a16:creationId xmlns:a16="http://schemas.microsoft.com/office/drawing/2014/main" id="{82ECD213-1277-4C55-98B5-7ECB01B9EEDE}"/>
              </a:ext>
            </a:extLst>
          </p:cNvPr>
          <p:cNvSpPr/>
          <p:nvPr/>
        </p:nvSpPr>
        <p:spPr>
          <a:xfrm>
            <a:off x="239624" y="6059118"/>
            <a:ext cx="2958353" cy="307777"/>
          </a:xfrm>
          <a:prstGeom prst="rect">
            <a:avLst/>
          </a:prstGeom>
        </p:spPr>
        <p:txBody>
          <a:bodyPr wrap="square" lIns="0">
            <a:spAutoFit/>
          </a:bodyPr>
          <a:lstStyle/>
          <a:p>
            <a:endParaRPr lang="en-IE" sz="1400" dirty="0"/>
          </a:p>
        </p:txBody>
      </p:sp>
      <p:sp>
        <p:nvSpPr>
          <p:cNvPr id="9" name="Rectangle 8"/>
          <p:cNvSpPr/>
          <p:nvPr/>
        </p:nvSpPr>
        <p:spPr>
          <a:xfrm>
            <a:off x="-3717775" y="1909364"/>
            <a:ext cx="3429000" cy="523220"/>
          </a:xfrm>
          <a:prstGeom prst="rect">
            <a:avLst/>
          </a:prstGeom>
        </p:spPr>
        <p:txBody>
          <a:bodyPr>
            <a:spAutoFit/>
          </a:bodyPr>
          <a:lstStyle/>
          <a:p>
            <a:endParaRPr lang="en-IE" sz="1400" dirty="0"/>
          </a:p>
          <a:p>
            <a:endParaRPr lang="en-IE" sz="1400" dirty="0"/>
          </a:p>
        </p:txBody>
      </p:sp>
      <p:graphicFrame>
        <p:nvGraphicFramePr>
          <p:cNvPr id="12" name="Table 11"/>
          <p:cNvGraphicFramePr>
            <a:graphicFrameLocks noGrp="1"/>
          </p:cNvGraphicFramePr>
          <p:nvPr>
            <p:extLst>
              <p:ext uri="{D42A27DB-BD31-4B8C-83A1-F6EECF244321}">
                <p14:modId xmlns:p14="http://schemas.microsoft.com/office/powerpoint/2010/main" val="1344549035"/>
              </p:ext>
            </p:extLst>
          </p:nvPr>
        </p:nvGraphicFramePr>
        <p:xfrm>
          <a:off x="469830" y="1264700"/>
          <a:ext cx="5989587" cy="5701284"/>
        </p:xfrm>
        <a:graphic>
          <a:graphicData uri="http://schemas.openxmlformats.org/drawingml/2006/table">
            <a:tbl>
              <a:tblPr firstRow="1" bandRow="1">
                <a:tableStyleId>{2D5ABB26-0587-4C30-8999-92F81FD0307C}</a:tableStyleId>
              </a:tblPr>
              <a:tblGrid>
                <a:gridCol w="3495757">
                  <a:extLst>
                    <a:ext uri="{9D8B030D-6E8A-4147-A177-3AD203B41FA5}">
                      <a16:colId xmlns:a16="http://schemas.microsoft.com/office/drawing/2014/main" val="1810185091"/>
                    </a:ext>
                  </a:extLst>
                </a:gridCol>
                <a:gridCol w="2493830">
                  <a:extLst>
                    <a:ext uri="{9D8B030D-6E8A-4147-A177-3AD203B41FA5}">
                      <a16:colId xmlns:a16="http://schemas.microsoft.com/office/drawing/2014/main" val="3096850668"/>
                    </a:ext>
                  </a:extLst>
                </a:gridCol>
              </a:tblGrid>
              <a:tr h="219314">
                <a:tc>
                  <a:txBody>
                    <a:bodyPr/>
                    <a:lstStyle/>
                    <a:p>
                      <a:r>
                        <a:rPr lang="en-IE" sz="1400" b="1" dirty="0">
                          <a:solidFill>
                            <a:srgbClr val="FF0000"/>
                          </a:solidFill>
                          <a:latin typeface="+mn-lt"/>
                          <a:cs typeface="Arial" panose="020B0604020202020204" pitchFamily="34" charset="0"/>
                        </a:rPr>
                        <a:t>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400" b="1" dirty="0">
                          <a:solidFill>
                            <a:srgbClr val="FF0000"/>
                          </a:solidFill>
                          <a:latin typeface="+mn-lt"/>
                          <a:cs typeface="Arial" panose="020B0604020202020204" pitchFamily="34" charset="0"/>
                        </a:rPr>
                        <a:t>URL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975930"/>
                  </a:ext>
                </a:extLst>
              </a:tr>
              <a:tr h="608097">
                <a:tc>
                  <a:txBody>
                    <a:bodyPr/>
                    <a:lstStyle/>
                    <a:p>
                      <a:r>
                        <a:rPr lang="en-IE" sz="1400" dirty="0">
                          <a:latin typeface="+mn-lt"/>
                        </a:rPr>
                        <a:t>Stop smoking for 28 days and you're </a:t>
                      </a:r>
                    </a:p>
                    <a:p>
                      <a:r>
                        <a:rPr lang="en-IE" sz="1400" dirty="0">
                          <a:latin typeface="+mn-lt"/>
                        </a:rPr>
                        <a:t>five times more likely to quit for good. </a:t>
                      </a:r>
                    </a:p>
                    <a:p>
                      <a:r>
                        <a:rPr lang="en-IE" sz="1400" dirty="0">
                          <a:latin typeface="+mn-lt"/>
                        </a:rPr>
                        <a:t>Make your</a:t>
                      </a:r>
                      <a:r>
                        <a:rPr lang="en-IE" sz="1400" baseline="0" dirty="0">
                          <a:latin typeface="+mn-lt"/>
                        </a:rPr>
                        <a:t> next stop your last stop and </a:t>
                      </a:r>
                      <a:r>
                        <a:rPr lang="en-IE" sz="1400" dirty="0">
                          <a:latin typeface="+mn-lt"/>
                        </a:rPr>
                        <a:t>visit quit.ie. #</a:t>
                      </a:r>
                      <a:r>
                        <a:rPr lang="en-IE" sz="1400" dirty="0" err="1">
                          <a:latin typeface="+mn-lt"/>
                        </a:rPr>
                        <a:t>TheLastStop</a:t>
                      </a:r>
                      <a:r>
                        <a:rPr lang="en-IE" sz="1400" dirty="0">
                          <a:latin typeface="+mn-lt"/>
                        </a:rPr>
                        <a:t> </a:t>
                      </a:r>
                    </a:p>
                    <a:p>
                      <a:r>
                        <a:rPr lang="en-IE" sz="1400" dirty="0">
                          <a:latin typeface="+mn-lt"/>
                        </a:rPr>
                        <a:t> #</a:t>
                      </a:r>
                      <a:r>
                        <a:rPr lang="en-IE" sz="1400" dirty="0" err="1">
                          <a:latin typeface="+mn-lt"/>
                        </a:rPr>
                        <a:t>QuitandWin</a:t>
                      </a:r>
                      <a:endParaRPr lang="en-IE" sz="1400" dirty="0">
                        <a:latin typeface="+mn-lt"/>
                      </a:endParaRPr>
                    </a:p>
                    <a:p>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latin typeface="+mn-lt"/>
                        </a:rPr>
                        <a:t>Link</a:t>
                      </a:r>
                      <a:r>
                        <a:rPr lang="en-IE" sz="1400" baseline="0" dirty="0">
                          <a:latin typeface="+mn-lt"/>
                        </a:rPr>
                        <a:t> to 30 second TV ad on YouTube:</a:t>
                      </a:r>
                      <a:endParaRPr lang="en-IE" sz="1400" baseline="0" dirty="0">
                        <a:latin typeface="+mn-lt"/>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dirty="0">
                        <a:latin typeface="+mn-lt"/>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latin typeface="+mn-lt"/>
                          <a:cs typeface="Arial" panose="020B0604020202020204" pitchFamily="34" charset="0"/>
                          <a:hlinkClick r:id="rId4"/>
                        </a:rPr>
                        <a:t>https://www.youtube.com/watch?v=7cwWvPnhlHQ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141239"/>
                  </a:ext>
                </a:extLst>
              </a:tr>
              <a:tr h="498440">
                <a:tc>
                  <a:txBody>
                    <a:bodyPr/>
                    <a:lstStyle/>
                    <a:p>
                      <a:r>
                        <a:rPr lang="en-IE" sz="1400" kern="1200" dirty="0">
                          <a:solidFill>
                            <a:schemeClr val="tx1"/>
                          </a:solidFill>
                          <a:latin typeface="+mn-lt"/>
                          <a:ea typeface="+mn-ea"/>
                          <a:cs typeface="Arial" panose="020B0604020202020204" pitchFamily="34" charset="0"/>
                        </a:rPr>
                        <a:t>Check in with </a:t>
                      </a:r>
                      <a:r>
                        <a:rPr lang="en-IE" sz="1400" kern="1200" baseline="0" dirty="0">
                          <a:solidFill>
                            <a:schemeClr val="tx1"/>
                          </a:solidFill>
                          <a:latin typeface="+mn-lt"/>
                          <a:ea typeface="+mn-ea"/>
                          <a:cs typeface="Arial" panose="020B0604020202020204" pitchFamily="34" charset="0"/>
                        </a:rPr>
                        <a:t> the HSE Quit Leaders taking up the 28 day no smoking challenge this March</a:t>
                      </a:r>
                    </a:p>
                    <a:p>
                      <a:r>
                        <a:rPr lang="en-IE" sz="1400" dirty="0">
                          <a:latin typeface="+mn-lt"/>
                        </a:rPr>
                        <a:t>#</a:t>
                      </a:r>
                      <a:r>
                        <a:rPr lang="en-IE" sz="1400" dirty="0" err="1">
                          <a:latin typeface="+mn-lt"/>
                        </a:rPr>
                        <a:t>TheLastStop</a:t>
                      </a:r>
                      <a:r>
                        <a:rPr lang="en-IE" sz="1400" dirty="0">
                          <a:latin typeface="+mn-lt"/>
                        </a:rPr>
                        <a:t> </a:t>
                      </a:r>
                    </a:p>
                    <a:p>
                      <a:r>
                        <a:rPr lang="en-IE" sz="1400" dirty="0">
                          <a:latin typeface="+mn-lt"/>
                        </a:rPr>
                        <a:t> #</a:t>
                      </a:r>
                      <a:r>
                        <a:rPr lang="en-IE" sz="1400" dirty="0" err="1">
                          <a:latin typeface="+mn-lt"/>
                        </a:rPr>
                        <a:t>QuitandWin</a:t>
                      </a:r>
                      <a:endParaRPr lang="en-IE" sz="1400" dirty="0">
                        <a:latin typeface="+mn-lt"/>
                      </a:endParaRPr>
                    </a:p>
                    <a:p>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latin typeface="+mn-lt"/>
                          <a:cs typeface="Arial" panose="020B0604020202020204" pitchFamily="34" charset="0"/>
                        </a:rPr>
                        <a:t>Link all videos on YouTube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351" b="0" i="0" u="none" strike="noStrike" kern="1200" dirty="0">
                          <a:solidFill>
                            <a:schemeClr val="tx1"/>
                          </a:solidFill>
                          <a:effectLst/>
                          <a:latin typeface="+mn-lt"/>
                          <a:ea typeface="+mn-ea"/>
                          <a:cs typeface="+mn-cs"/>
                          <a:hlinkClick r:id="rId5"/>
                        </a:rPr>
                        <a:t>https://bit.ly/3bPXyHn</a:t>
                      </a:r>
                      <a:endParaRPr lang="en-IE"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193994"/>
                  </a:ext>
                </a:extLst>
              </a:tr>
              <a:tr h="608097">
                <a:tc>
                  <a:txBody>
                    <a:bodyPr/>
                    <a:lstStyle/>
                    <a:p>
                      <a:r>
                        <a:rPr lang="en-IE" sz="1351" b="0" i="0" kern="1200" dirty="0">
                          <a:solidFill>
                            <a:schemeClr val="tx1"/>
                          </a:solidFill>
                          <a:effectLst/>
                          <a:latin typeface="+mn-lt"/>
                          <a:ea typeface="+mn-ea"/>
                          <a:cs typeface="+mn-cs"/>
                        </a:rPr>
                        <a:t>This year we're making March #</a:t>
                      </a:r>
                      <a:r>
                        <a:rPr lang="en-IE" sz="1351" b="0" i="0" kern="1200" dirty="0" err="1">
                          <a:solidFill>
                            <a:schemeClr val="tx1"/>
                          </a:solidFill>
                          <a:effectLst/>
                          <a:latin typeface="+mn-lt"/>
                          <a:ea typeface="+mn-ea"/>
                          <a:cs typeface="+mn-cs"/>
                        </a:rPr>
                        <a:t>TheLastStop</a:t>
                      </a:r>
                      <a:r>
                        <a:rPr lang="en-IE" sz="1351" b="0" i="0" kern="1200" dirty="0">
                          <a:solidFill>
                            <a:schemeClr val="tx1"/>
                          </a:solidFill>
                          <a:effectLst/>
                          <a:latin typeface="+mn-lt"/>
                          <a:ea typeface="+mn-ea"/>
                          <a:cs typeface="+mn-cs"/>
                        </a:rPr>
                        <a:t> and calling all smokers to start your journey to quit this month. Contact the Quit Line on </a:t>
                      </a:r>
                      <a:r>
                        <a:rPr lang="en-IE" sz="1351" b="0" i="0" kern="1200" dirty="0" err="1">
                          <a:solidFill>
                            <a:schemeClr val="tx1"/>
                          </a:solidFill>
                          <a:effectLst/>
                          <a:latin typeface="+mn-lt"/>
                          <a:ea typeface="+mn-ea"/>
                          <a:cs typeface="+mn-cs"/>
                        </a:rPr>
                        <a:t>freephone</a:t>
                      </a:r>
                      <a:r>
                        <a:rPr lang="en-IE" sz="1351" b="0" i="0" kern="1200" dirty="0">
                          <a:solidFill>
                            <a:schemeClr val="tx1"/>
                          </a:solidFill>
                          <a:effectLst/>
                          <a:latin typeface="+mn-lt"/>
                          <a:ea typeface="+mn-ea"/>
                          <a:cs typeface="+mn-cs"/>
                        </a:rPr>
                        <a:t> 1800 201 203 and double your chances of success — let's do this! 💪🏿💪🏼💪🏾     You can do this. We're here to help. #</a:t>
                      </a:r>
                      <a:r>
                        <a:rPr lang="en-IE" sz="1351" b="0" i="0" kern="1200" dirty="0" err="1">
                          <a:solidFill>
                            <a:schemeClr val="tx1"/>
                          </a:solidFill>
                          <a:effectLst/>
                          <a:latin typeface="+mn-lt"/>
                          <a:ea typeface="+mn-ea"/>
                          <a:cs typeface="+mn-cs"/>
                        </a:rPr>
                        <a:t>QuittingisWinning</a:t>
                      </a:r>
                      <a:r>
                        <a:rPr lang="en-IE" sz="1351" b="0" i="0" kern="1200" dirty="0">
                          <a:solidFill>
                            <a:schemeClr val="tx1"/>
                          </a:solidFill>
                          <a:effectLst/>
                          <a:latin typeface="+mn-lt"/>
                          <a:ea typeface="+mn-ea"/>
                          <a:cs typeface="+mn-cs"/>
                        </a:rPr>
                        <a:t> </a:t>
                      </a:r>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latin typeface="+mn-lt"/>
                          <a:cs typeface="Arial" panose="020B0604020202020204" pitchFamily="34" charset="0"/>
                          <a:hlinkClick r:id="rId4"/>
                        </a:rPr>
                        <a:t>http://www.quit.ie</a:t>
                      </a:r>
                      <a:r>
                        <a:rPr lang="en-IE" sz="1400" baseline="0" dirty="0">
                          <a:latin typeface="+mn-lt"/>
                          <a:cs typeface="Arial" panose="020B0604020202020204" pitchFamily="34" charset="0"/>
                        </a:rPr>
                        <a:t> </a:t>
                      </a:r>
                      <a:r>
                        <a:rPr lang="en-IE" sz="1400" dirty="0">
                          <a:latin typeface="+mn-lt"/>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71421"/>
                  </a:ext>
                </a:extLst>
              </a:tr>
              <a:tr h="279127">
                <a:tc>
                  <a:txBody>
                    <a:bodyPr/>
                    <a:lstStyle/>
                    <a:p>
                      <a:r>
                        <a:rPr lang="en-IE" sz="1351" b="0" i="0" kern="1200" dirty="0">
                          <a:solidFill>
                            <a:schemeClr val="tx1"/>
                          </a:solidFill>
                          <a:effectLst/>
                          <a:latin typeface="+mn-lt"/>
                          <a:ea typeface="+mn-ea"/>
                          <a:cs typeface="+mn-cs"/>
                        </a:rPr>
                        <a:t>Join #</a:t>
                      </a:r>
                      <a:r>
                        <a:rPr lang="en-IE" sz="1351" b="0" i="0" kern="1200" dirty="0" err="1">
                          <a:solidFill>
                            <a:schemeClr val="tx1"/>
                          </a:solidFill>
                          <a:effectLst/>
                          <a:latin typeface="+mn-lt"/>
                          <a:ea typeface="+mn-ea"/>
                          <a:cs typeface="+mn-cs"/>
                        </a:rPr>
                        <a:t>TheLastStop</a:t>
                      </a:r>
                      <a:r>
                        <a:rPr lang="en-IE" sz="1351" b="0" i="0" kern="1200" dirty="0">
                          <a:solidFill>
                            <a:schemeClr val="tx1"/>
                          </a:solidFill>
                          <a:effectLst/>
                          <a:latin typeface="+mn-lt"/>
                          <a:ea typeface="+mn-ea"/>
                          <a:cs typeface="+mn-cs"/>
                        </a:rPr>
                        <a:t> anytime by signing up to a free Quit Plan below or </a:t>
                      </a:r>
                      <a:r>
                        <a:rPr lang="en-IE" sz="1351" b="0" i="0" kern="1200" dirty="0" err="1">
                          <a:solidFill>
                            <a:schemeClr val="tx1"/>
                          </a:solidFill>
                          <a:effectLst/>
                          <a:latin typeface="+mn-lt"/>
                          <a:ea typeface="+mn-ea"/>
                          <a:cs typeface="+mn-cs"/>
                        </a:rPr>
                        <a:t>freephone</a:t>
                      </a:r>
                      <a:r>
                        <a:rPr lang="en-IE" sz="1351" b="0" i="0" kern="1200" dirty="0">
                          <a:solidFill>
                            <a:schemeClr val="tx1"/>
                          </a:solidFill>
                          <a:effectLst/>
                          <a:latin typeface="+mn-lt"/>
                          <a:ea typeface="+mn-ea"/>
                          <a:cs typeface="+mn-cs"/>
                        </a:rPr>
                        <a:t> the </a:t>
                      </a:r>
                      <a:r>
                        <a:rPr lang="en-IE" sz="1351" b="0" i="0" kern="1200" dirty="0" err="1">
                          <a:solidFill>
                            <a:schemeClr val="tx1"/>
                          </a:solidFill>
                          <a:effectLst/>
                          <a:latin typeface="+mn-lt"/>
                          <a:ea typeface="+mn-ea"/>
                          <a:cs typeface="+mn-cs"/>
                        </a:rPr>
                        <a:t>Quitline</a:t>
                      </a:r>
                      <a:r>
                        <a:rPr lang="en-IE" sz="1351" b="0" i="0" kern="1200" dirty="0">
                          <a:solidFill>
                            <a:schemeClr val="tx1"/>
                          </a:solidFill>
                          <a:effectLst/>
                          <a:latin typeface="+mn-lt"/>
                          <a:ea typeface="+mn-ea"/>
                          <a:cs typeface="+mn-cs"/>
                        </a:rPr>
                        <a:t> on 1800 201 203 for free tips and support.</a:t>
                      </a:r>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latin typeface="+mn-lt"/>
                          <a:cs typeface="Arial" panose="020B0604020202020204" pitchFamily="34" charset="0"/>
                          <a:hlinkClick r:id="rId6"/>
                        </a:rPr>
                        <a:t>https://www.quit.ie</a:t>
                      </a:r>
                      <a:r>
                        <a:rPr lang="en-IE" sz="1400" dirty="0">
                          <a:latin typeface="+mn-lt"/>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17981"/>
                  </a:ext>
                </a:extLst>
              </a:tr>
            </a:tbl>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01456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574673"/>
            <a:ext cx="3906982" cy="2308324"/>
          </a:xfrm>
          <a:prstGeom prst="rect">
            <a:avLst/>
          </a:prstGeom>
          <a:noFill/>
        </p:spPr>
        <p:txBody>
          <a:bodyPr wrap="square" rtlCol="0">
            <a:spAutoFit/>
          </a:bodyPr>
          <a:lstStyle/>
          <a:p>
            <a:r>
              <a:rPr lang="en-US" sz="1800" b="1" dirty="0">
                <a:solidFill>
                  <a:srgbClr val="FF0000"/>
                </a:solidFill>
                <a:latin typeface="Arial" panose="020B0604020202020204" pitchFamily="34" charset="0"/>
              </a:rPr>
              <a:t>Images for social media</a:t>
            </a:r>
          </a:p>
          <a:p>
            <a:r>
              <a:rPr lang="en-IE" sz="1800" dirty="0"/>
              <a:t>Twitter: </a:t>
            </a:r>
            <a:r>
              <a:rPr lang="en-IE" sz="1800" u="sng" dirty="0"/>
              <a:t>@</a:t>
            </a:r>
            <a:r>
              <a:rPr lang="en-IE" sz="1800" u="sng" dirty="0" err="1"/>
              <a:t>HSEQuitTeam</a:t>
            </a:r>
            <a:r>
              <a:rPr lang="en-IE" sz="1800" u="sng" dirty="0"/>
              <a:t> </a:t>
            </a:r>
            <a:r>
              <a:rPr lang="en-IE" sz="1800" dirty="0"/>
              <a:t>		</a:t>
            </a:r>
          </a:p>
          <a:p>
            <a:r>
              <a:rPr lang="en-IE" sz="1800" dirty="0"/>
              <a:t>Facebook: </a:t>
            </a:r>
            <a:r>
              <a:rPr lang="en-IE" sz="1800" dirty="0">
                <a:hlinkClick r:id="rId2"/>
              </a:rPr>
              <a:t>https://www.facebook.com/HSEquit/</a:t>
            </a:r>
            <a:endParaRPr lang="en-IE" sz="1800" dirty="0"/>
          </a:p>
          <a:p>
            <a:r>
              <a:rPr lang="en-IE" sz="1800" dirty="0"/>
              <a:t>Instagram: </a:t>
            </a:r>
            <a:r>
              <a:rPr lang="en-IE" sz="1800" dirty="0" err="1"/>
              <a:t>hse_quit</a:t>
            </a:r>
            <a:endParaRPr lang="en-IE" sz="1800" dirty="0"/>
          </a:p>
          <a:p>
            <a:r>
              <a:rPr lang="en-IE" sz="1800" dirty="0"/>
              <a:t>Hashtag: #</a:t>
            </a:r>
            <a:r>
              <a:rPr lang="en-IE" sz="1800" dirty="0" err="1"/>
              <a:t>QuitandWin</a:t>
            </a:r>
            <a:r>
              <a:rPr lang="en-IE" sz="1800" dirty="0"/>
              <a:t> #</a:t>
            </a:r>
            <a:r>
              <a:rPr lang="en-IE" sz="1800" dirty="0" err="1"/>
              <a:t>TheLastStop</a:t>
            </a:r>
            <a:endParaRPr lang="en-IE" sz="1800" dirty="0"/>
          </a:p>
          <a:p>
            <a:r>
              <a:rPr lang="en-US" sz="1800" b="1" dirty="0">
                <a:solidFill>
                  <a:srgbClr val="FF0000"/>
                </a:solidFill>
                <a:latin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233" y="3354183"/>
            <a:ext cx="2701638" cy="27016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233" y="6175519"/>
            <a:ext cx="2718260" cy="27182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00" y="5816372"/>
            <a:ext cx="2890112" cy="28901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0233" y="540328"/>
            <a:ext cx="2685010" cy="268501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908" y="2709949"/>
            <a:ext cx="2876204" cy="287620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9606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306287" y="5827724"/>
            <a:ext cx="2813591" cy="646331"/>
          </a:xfrm>
          <a:prstGeom prst="rect">
            <a:avLst/>
          </a:prstGeom>
          <a:noFill/>
        </p:spPr>
        <p:txBody>
          <a:bodyPr wrap="none" rtlCol="0">
            <a:spAutoFit/>
          </a:bodyPr>
          <a:lstStyle/>
          <a:p>
            <a:endParaRPr lang="en-US" sz="1800" b="1" dirty="0">
              <a:solidFill>
                <a:srgbClr val="FF0000"/>
              </a:solidFill>
              <a:latin typeface="Arial" panose="020B0604020202020204" pitchFamily="34" charset="0"/>
            </a:endParaRPr>
          </a:p>
          <a:p>
            <a:r>
              <a:rPr lang="en-US" sz="1800" b="1" dirty="0">
                <a:solidFill>
                  <a:srgbClr val="FF0000"/>
                </a:solidFill>
                <a:latin typeface="Arial" panose="020B0604020202020204" pitchFamily="34" charset="0"/>
              </a:rPr>
              <a:t>HSE campaign contacts</a:t>
            </a:r>
          </a:p>
        </p:txBody>
      </p:sp>
      <p:sp>
        <p:nvSpPr>
          <p:cNvPr id="16" name="Rectangle 15">
            <a:extLst>
              <a:ext uri="{FF2B5EF4-FFF2-40B4-BE49-F238E27FC236}">
                <a16:creationId xmlns:a16="http://schemas.microsoft.com/office/drawing/2014/main" id="{82ECD213-1277-4C55-98B5-7ECB01B9EEDE}"/>
              </a:ext>
            </a:extLst>
          </p:cNvPr>
          <p:cNvSpPr/>
          <p:nvPr/>
        </p:nvSpPr>
        <p:spPr>
          <a:xfrm>
            <a:off x="306287" y="6758887"/>
            <a:ext cx="6551713" cy="1815882"/>
          </a:xfrm>
          <a:prstGeom prst="rect">
            <a:avLst/>
          </a:prstGeom>
        </p:spPr>
        <p:txBody>
          <a:bodyPr wrap="square" lIns="0">
            <a:spAutoFit/>
          </a:bodyPr>
          <a:lstStyle/>
          <a:p>
            <a:pPr lvl="0"/>
            <a:r>
              <a:rPr lang="en-IE" sz="1600" dirty="0"/>
              <a:t>Campaign Manager – Darina Carr </a:t>
            </a:r>
            <a:r>
              <a:rPr lang="en-IE" sz="1600" u="sng" dirty="0"/>
              <a:t>darina.carr@hse.ie</a:t>
            </a:r>
            <a:endParaRPr lang="en-IE" sz="1600" dirty="0"/>
          </a:p>
          <a:p>
            <a:pPr lvl="0"/>
            <a:endParaRPr lang="en-IE" sz="1600" dirty="0"/>
          </a:p>
          <a:p>
            <a:r>
              <a:rPr lang="en-IE" sz="1600" dirty="0"/>
              <a:t>Campaign Director – Aghna Harte </a:t>
            </a:r>
            <a:r>
              <a:rPr lang="en-IE" sz="1600" u="sng" dirty="0"/>
              <a:t>Aghna.Harte@hse.ie</a:t>
            </a:r>
            <a:endParaRPr lang="en-IE" sz="1600" dirty="0"/>
          </a:p>
          <a:p>
            <a:pPr lvl="0"/>
            <a:endParaRPr lang="en-IE" sz="1600" dirty="0"/>
          </a:p>
          <a:p>
            <a:pPr lvl="0"/>
            <a:r>
              <a:rPr lang="en-IE" sz="1600" dirty="0"/>
              <a:t>Press queries – </a:t>
            </a:r>
            <a:r>
              <a:rPr lang="en-IE" sz="1600" u="sng" dirty="0">
                <a:hlinkClick r:id="rId2"/>
              </a:rPr>
              <a:t>press@hse.ie</a:t>
            </a:r>
            <a:r>
              <a:rPr lang="en-IE" sz="1600" dirty="0"/>
              <a:t> </a:t>
            </a:r>
          </a:p>
          <a:p>
            <a:pPr lvl="0"/>
            <a:endParaRPr lang="en-IE" sz="1600" dirty="0"/>
          </a:p>
          <a:p>
            <a:pPr lvl="0"/>
            <a:r>
              <a:rPr lang="en-IE" sz="1600" dirty="0"/>
              <a:t>Social Media Executive-  Thomas Fitzpatrick </a:t>
            </a:r>
            <a:r>
              <a:rPr lang="en-IE" sz="1600" dirty="0">
                <a:hlinkClick r:id="rId3"/>
              </a:rPr>
              <a:t>thomas.fitzpatrick@hse.ie</a:t>
            </a:r>
            <a:r>
              <a:rPr lang="en-IE" sz="1600" dirty="0"/>
              <a:t> </a:t>
            </a:r>
          </a:p>
        </p:txBody>
      </p:sp>
      <p:sp>
        <p:nvSpPr>
          <p:cNvPr id="2" name="TextBox 1"/>
          <p:cNvSpPr txBox="1"/>
          <p:nvPr/>
        </p:nvSpPr>
        <p:spPr>
          <a:xfrm>
            <a:off x="306288" y="1014152"/>
            <a:ext cx="6310644" cy="4944687"/>
          </a:xfrm>
          <a:prstGeom prst="rect">
            <a:avLst/>
          </a:prstGeom>
          <a:noFill/>
        </p:spPr>
        <p:txBody>
          <a:bodyPr wrap="square" rtlCol="0">
            <a:spAutoFit/>
          </a:bodyPr>
          <a:lstStyle/>
          <a:p>
            <a:r>
              <a:rPr lang="en-IE" sz="1800" dirty="0"/>
              <a:t>We really welcome your support in sharing our messages by posting content, tweeting or retweeting and engaging on your social media platforms. </a:t>
            </a:r>
          </a:p>
          <a:p>
            <a:endParaRPr lang="en-IE" sz="1800" dirty="0"/>
          </a:p>
          <a:p>
            <a:r>
              <a:rPr lang="en-IE" sz="1800" dirty="0"/>
              <a:t>If you are sharing the campaign messages, make sure you tag our social media accounts so that we can retweet and like your post.</a:t>
            </a:r>
          </a:p>
          <a:p>
            <a:endParaRPr lang="en-IE" sz="1800" dirty="0"/>
          </a:p>
          <a:p>
            <a:r>
              <a:rPr lang="en-IE" sz="1800" dirty="0"/>
              <a:t>We always need people who have quit to share their stories so that other people are encouraged to stop smoking. It really helps the campaign if you can share details of people who have quit and who may want to share their story or people who are planning on quitting and who might like to share their progress with others. </a:t>
            </a:r>
          </a:p>
          <a:p>
            <a:endParaRPr lang="en-IE" sz="1800" dirty="0"/>
          </a:p>
          <a:p>
            <a:r>
              <a:rPr lang="en-IE" sz="1800" dirty="0"/>
              <a:t>Thank you. </a:t>
            </a:r>
          </a:p>
          <a:p>
            <a:r>
              <a:rPr lang="en-IE" sz="1800" dirty="0"/>
              <a:t> </a:t>
            </a:r>
          </a:p>
          <a:p>
            <a:pPr algn="ctr">
              <a:lnSpc>
                <a:spcPct val="130000"/>
              </a:lnSpc>
            </a:pPr>
            <a:endParaRPr lang="en-IE" sz="800" dirty="0" err="1">
              <a:solidFill>
                <a:srgbClr val="808180"/>
              </a:solidFill>
            </a:endParaRPr>
          </a:p>
        </p:txBody>
      </p:sp>
      <p:sp>
        <p:nvSpPr>
          <p:cNvPr id="5" name="TextBox 4"/>
          <p:cNvSpPr txBox="1"/>
          <p:nvPr/>
        </p:nvSpPr>
        <p:spPr>
          <a:xfrm>
            <a:off x="306286" y="285923"/>
            <a:ext cx="2287806" cy="646331"/>
          </a:xfrm>
          <a:prstGeom prst="rect">
            <a:avLst/>
          </a:prstGeom>
          <a:noFill/>
        </p:spPr>
        <p:txBody>
          <a:bodyPr wrap="none" rtlCol="0">
            <a:spAutoFit/>
          </a:bodyPr>
          <a:lstStyle/>
          <a:p>
            <a:endParaRPr lang="en-US" sz="1800" b="1" dirty="0">
              <a:solidFill>
                <a:srgbClr val="FF0000"/>
              </a:solidFill>
              <a:latin typeface="Arial" panose="020B0604020202020204" pitchFamily="34" charset="0"/>
            </a:endParaRPr>
          </a:p>
          <a:p>
            <a:r>
              <a:rPr lang="en-US" sz="1800" b="1" dirty="0">
                <a:solidFill>
                  <a:srgbClr val="FF0000"/>
                </a:solidFill>
                <a:latin typeface="Arial" panose="020B0604020202020204" pitchFamily="34" charset="0"/>
              </a:rPr>
              <a:t>How can you help?</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7533915"/>
      </p:ext>
    </p:extLst>
  </p:cSld>
  <p:clrMapOvr>
    <a:masterClrMapping/>
  </p:clrMapOvr>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31463</TotalTime>
  <Words>1126</Words>
  <Application>Microsoft Office PowerPoint</Application>
  <PresentationFormat>A4 Paper (210x297 mm)</PresentationFormat>
  <Paragraphs>120</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Fran Creed</cp:lastModifiedBy>
  <cp:revision>400</cp:revision>
  <cp:lastPrinted>2020-01-03T14:40:49Z</cp:lastPrinted>
  <dcterms:created xsi:type="dcterms:W3CDTF">2010-04-12T23:12:02Z</dcterms:created>
  <dcterms:modified xsi:type="dcterms:W3CDTF">2021-03-25T13:07:18Z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